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DM Serif Display" pitchFamily="2" charset="0"/>
      <p:regular r:id="rId19"/>
      <p:italic r:id="rId20"/>
    </p:embeddedFont>
    <p:embeddedFont>
      <p:font typeface="EB Garamond" panose="00000500000000000000" pitchFamily="2" charset="0"/>
      <p:regular r:id="rId21"/>
      <p:bold r:id="rId22"/>
      <p:italic r:id="rId23"/>
      <p:boldItalic r:id="rId24"/>
    </p:embeddedFont>
    <p:embeddedFont>
      <p:font typeface="Fira Sans Extra Condensed Medium" panose="020B060402020202020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Open Sans Light" panose="020B03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90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21" autoAdjust="0"/>
  </p:normalViewPr>
  <p:slideViewPr>
    <p:cSldViewPr snapToGrid="0">
      <p:cViewPr varScale="1">
        <p:scale>
          <a:sx n="80" d="100"/>
          <a:sy n="80" d="100"/>
        </p:scale>
        <p:origin x="1478" y="58"/>
      </p:cViewPr>
      <p:guideLst>
        <p:guide pos="2904"/>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dfce81f1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s"/>
              <a:t>ZebraFish is an integrated software and hardware solution designed to enhance the quality control and defect detection capabilities of metal 3-D printing processes. It combines advanced sensors, artificial intelligence, and automated repair mechanisms to revolutionize the industry. Here's how it works:</a:t>
            </a:r>
            <a:endParaRPr/>
          </a:p>
          <a:p>
            <a:pPr marL="0" lvl="0" indent="0" algn="l" rtl="0">
              <a:spcBef>
                <a:spcPts val="120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7d155ac8eb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7d155ac8e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43b69a70de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43b69a70d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Incorporating artificial intelligence will redefine defect detection in 3D printing, optimizing efficiency and allowing for real-time repair. Data will be collected from thermal imaging, which measures heat profiles, and ultrasonic, measuring the presence and absence of material, third party sensors on metal 3D printers. This will allow us to detect three main defects: porosity, cracks, and overall surface area. A multiclass CNN model will train on thermal and range data at points to detect the presence of a defect and subsequently classify the defect in a probability matrix as the output. This information is then used to trigger </a:t>
            </a:r>
            <a:r>
              <a:rPr lang="es" b="1">
                <a:solidFill>
                  <a:schemeClr val="dk1"/>
                </a:solidFill>
              </a:rPr>
              <a:t>real-time repair</a:t>
            </a:r>
            <a:r>
              <a:rPr lang="es">
                <a:solidFill>
                  <a:schemeClr val="dk1"/>
                </a:solidFill>
              </a:rPr>
              <a:t>: the 3D printer will traverse over the area of defect, eliminating the probability of defects before continuing. Given that accuracy increases as more data is input into the neural network, our algorithm will meet current research findings of about 97% accuracy in detecting defects.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43b69a70de_2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43b69a70de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Incorporating artificial intelligence will redefine defect detection in 3D printing, optimizing efficiency and allowing for real-time repair. Data will be collected from thermal imaging, which measures heat profiles, and ultrasonic, measuring the presence and absence of material, third party sensors on metal 3D printers. This will allow us to detect three main defects: porosity, cracks, and overall surface area. A multiclass CNN model will train on thermal and range data at points to detect the presence of a defect and subsequently classify the defect in a probability matrix as the output. This information is then used to trigger </a:t>
            </a:r>
            <a:r>
              <a:rPr lang="es" b="1">
                <a:solidFill>
                  <a:schemeClr val="dk1"/>
                </a:solidFill>
              </a:rPr>
              <a:t>real-time repair</a:t>
            </a:r>
            <a:r>
              <a:rPr lang="es">
                <a:solidFill>
                  <a:schemeClr val="dk1"/>
                </a:solidFill>
              </a:rPr>
              <a:t>: the 3D printer will traverse over the area of defect, eliminating the probability of defects before continuing. Given that accuracy increases as more data is input into the neural network, our algorithm will meet current research findings of about 97% accuracy in detecting defects.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7d155ac8eb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7d155ac8eb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dfce81f19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4dfce81f1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7d155ac8eb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7d155ac8eb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713f6f7e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713f6f7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d155ac8e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d155ac8e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522eb7919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522eb7919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522eb7919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522eb7919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d155ac8eb_12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7d155ac8eb_1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Thermal:</a:t>
            </a:r>
            <a:endParaRPr/>
          </a:p>
          <a:p>
            <a:pPr marL="457200" lvl="0" indent="-298450" algn="l" rtl="0">
              <a:spcBef>
                <a:spcPts val="0"/>
              </a:spcBef>
              <a:spcAft>
                <a:spcPts val="0"/>
              </a:spcAft>
              <a:buSzPts val="1100"/>
              <a:buChar char="●"/>
            </a:pPr>
            <a:r>
              <a:rPr lang="es"/>
              <a:t>Collect temperature data with a high resolution &amp; compare to the established cooling profile of the metal</a:t>
            </a:r>
            <a:endParaRPr/>
          </a:p>
          <a:p>
            <a:pPr marL="0" lvl="0" indent="0" algn="l" rtl="0">
              <a:spcBef>
                <a:spcPts val="0"/>
              </a:spcBef>
              <a:spcAft>
                <a:spcPts val="0"/>
              </a:spcAft>
              <a:buNone/>
            </a:pPr>
            <a:r>
              <a:rPr lang="es"/>
              <a:t>Ultrasonic:</a:t>
            </a:r>
            <a:endParaRPr/>
          </a:p>
          <a:p>
            <a:pPr marL="457200" lvl="0" indent="-298450" algn="l" rtl="0">
              <a:spcBef>
                <a:spcPts val="0"/>
              </a:spcBef>
              <a:spcAft>
                <a:spcPts val="0"/>
              </a:spcAft>
              <a:buSzPts val="1100"/>
              <a:buChar char="●"/>
            </a:pPr>
            <a:r>
              <a:rPr lang="es"/>
              <a:t>Generate a 3D map of the layer using sonar pings &amp; distance data</a:t>
            </a:r>
            <a:endParaRPr/>
          </a:p>
          <a:p>
            <a:pPr marL="457200" lvl="0" indent="-298450" algn="l" rtl="0">
              <a:spcBef>
                <a:spcPts val="0"/>
              </a:spcBef>
              <a:spcAft>
                <a:spcPts val="0"/>
              </a:spcAft>
              <a:buSzPts val="1100"/>
              <a:buChar char="●"/>
            </a:pPr>
            <a:r>
              <a:rPr lang="es"/>
              <a:t>Determine deviation from a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s" dirty="0">
                <a:solidFill>
                  <a:schemeClr val="dk1"/>
                </a:solidFill>
              </a:rPr>
              <a:t>ZebraFish is an integrated software and hardware solution designed to enhance the quality control and defect detection capabilities of metal 3-D printing processes. It combines advanced sensors, machine learning, and automated repair mechanisms to revolutionize the industry.  </a:t>
            </a:r>
            <a:endParaRPr dirty="0">
              <a:solidFill>
                <a:schemeClr val="dk1"/>
              </a:solidFill>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5caf3b9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5caf3b9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7d155ac8eb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7d155ac8eb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Thermal:</a:t>
            </a:r>
            <a:endParaRPr/>
          </a:p>
          <a:p>
            <a:pPr marL="457200" lvl="0" indent="-298450" algn="l" rtl="0">
              <a:spcBef>
                <a:spcPts val="0"/>
              </a:spcBef>
              <a:spcAft>
                <a:spcPts val="0"/>
              </a:spcAft>
              <a:buSzPts val="1100"/>
              <a:buChar char="●"/>
            </a:pPr>
            <a:r>
              <a:rPr lang="es"/>
              <a:t>Collect temperature data with a high resolution &amp; compare to the established cooling profile of the metal</a:t>
            </a:r>
            <a:endParaRPr/>
          </a:p>
          <a:p>
            <a:pPr marL="0" lvl="0" indent="0" algn="l" rtl="0">
              <a:spcBef>
                <a:spcPts val="0"/>
              </a:spcBef>
              <a:spcAft>
                <a:spcPts val="0"/>
              </a:spcAft>
              <a:buNone/>
            </a:pPr>
            <a:r>
              <a:rPr lang="es"/>
              <a:t>Ultrasonic:</a:t>
            </a:r>
            <a:endParaRPr/>
          </a:p>
          <a:p>
            <a:pPr marL="457200" lvl="0" indent="-298450" algn="l" rtl="0">
              <a:spcBef>
                <a:spcPts val="0"/>
              </a:spcBef>
              <a:spcAft>
                <a:spcPts val="0"/>
              </a:spcAft>
              <a:buSzPts val="1100"/>
              <a:buChar char="●"/>
            </a:pPr>
            <a:r>
              <a:rPr lang="es"/>
              <a:t>Generate a 3D map of the layer using sonar pings &amp; distance data</a:t>
            </a:r>
            <a:endParaRPr/>
          </a:p>
          <a:p>
            <a:pPr marL="457200" lvl="0" indent="-298450" algn="l" rtl="0">
              <a:spcBef>
                <a:spcPts val="0"/>
              </a:spcBef>
              <a:spcAft>
                <a:spcPts val="0"/>
              </a:spcAft>
              <a:buSzPts val="1100"/>
              <a:buChar char="●"/>
            </a:pPr>
            <a:r>
              <a:rPr lang="es"/>
              <a:t>Determine deviation from a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49550" y="1472625"/>
            <a:ext cx="42450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1pPr>
            <a:lvl2pPr lvl="1"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2pPr>
            <a:lvl3pPr lvl="2"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3pPr>
            <a:lvl4pPr lvl="3"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4pPr>
            <a:lvl5pPr lvl="4"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5pPr>
            <a:lvl6pPr lvl="5"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6pPr>
            <a:lvl7pPr lvl="6"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7pPr>
            <a:lvl8pPr lvl="7"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8pPr>
            <a:lvl9pPr lvl="8"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9pPr>
          </a:lstStyle>
          <a:p>
            <a:endParaRPr/>
          </a:p>
        </p:txBody>
      </p:sp>
      <p:sp>
        <p:nvSpPr>
          <p:cNvPr id="11" name="Google Shape;11;p2"/>
          <p:cNvSpPr txBox="1">
            <a:spLocks noGrp="1"/>
          </p:cNvSpPr>
          <p:nvPr>
            <p:ph type="subTitle" idx="1"/>
          </p:nvPr>
        </p:nvSpPr>
        <p:spPr>
          <a:xfrm>
            <a:off x="2070875" y="2901600"/>
            <a:ext cx="5002200" cy="71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CCCCCC"/>
              </a:buClr>
              <a:buSzPts val="1200"/>
              <a:buNone/>
              <a:defRPr>
                <a:solidFill>
                  <a:srgbClr val="CCCCCC"/>
                </a:solidFill>
              </a:defRPr>
            </a:lvl1pPr>
            <a:lvl2pPr lvl="1" algn="ctr" rtl="0">
              <a:lnSpc>
                <a:spcPct val="100000"/>
              </a:lnSpc>
              <a:spcBef>
                <a:spcPts val="0"/>
              </a:spcBef>
              <a:spcAft>
                <a:spcPts val="0"/>
              </a:spcAft>
              <a:buClr>
                <a:srgbClr val="CCCCCC"/>
              </a:buClr>
              <a:buSzPts val="2800"/>
              <a:buNone/>
              <a:defRPr sz="2800">
                <a:solidFill>
                  <a:srgbClr val="CCCCCC"/>
                </a:solidFill>
              </a:defRPr>
            </a:lvl2pPr>
            <a:lvl3pPr lvl="2" algn="ctr" rtl="0">
              <a:lnSpc>
                <a:spcPct val="100000"/>
              </a:lnSpc>
              <a:spcBef>
                <a:spcPts val="0"/>
              </a:spcBef>
              <a:spcAft>
                <a:spcPts val="0"/>
              </a:spcAft>
              <a:buClr>
                <a:srgbClr val="CCCCCC"/>
              </a:buClr>
              <a:buSzPts val="2800"/>
              <a:buNone/>
              <a:defRPr sz="2800">
                <a:solidFill>
                  <a:srgbClr val="CCCCCC"/>
                </a:solidFill>
              </a:defRPr>
            </a:lvl3pPr>
            <a:lvl4pPr lvl="3" algn="ctr" rtl="0">
              <a:lnSpc>
                <a:spcPct val="100000"/>
              </a:lnSpc>
              <a:spcBef>
                <a:spcPts val="0"/>
              </a:spcBef>
              <a:spcAft>
                <a:spcPts val="0"/>
              </a:spcAft>
              <a:buClr>
                <a:srgbClr val="CCCCCC"/>
              </a:buClr>
              <a:buSzPts val="2800"/>
              <a:buNone/>
              <a:defRPr sz="2800">
                <a:solidFill>
                  <a:srgbClr val="CCCCCC"/>
                </a:solidFill>
              </a:defRPr>
            </a:lvl4pPr>
            <a:lvl5pPr lvl="4" algn="ctr" rtl="0">
              <a:lnSpc>
                <a:spcPct val="100000"/>
              </a:lnSpc>
              <a:spcBef>
                <a:spcPts val="0"/>
              </a:spcBef>
              <a:spcAft>
                <a:spcPts val="0"/>
              </a:spcAft>
              <a:buClr>
                <a:srgbClr val="CCCCCC"/>
              </a:buClr>
              <a:buSzPts val="2800"/>
              <a:buNone/>
              <a:defRPr sz="2800">
                <a:solidFill>
                  <a:srgbClr val="CCCCCC"/>
                </a:solidFill>
              </a:defRPr>
            </a:lvl5pPr>
            <a:lvl6pPr lvl="5" algn="ctr" rtl="0">
              <a:lnSpc>
                <a:spcPct val="100000"/>
              </a:lnSpc>
              <a:spcBef>
                <a:spcPts val="0"/>
              </a:spcBef>
              <a:spcAft>
                <a:spcPts val="0"/>
              </a:spcAft>
              <a:buClr>
                <a:srgbClr val="CCCCCC"/>
              </a:buClr>
              <a:buSzPts val="2800"/>
              <a:buNone/>
              <a:defRPr sz="2800">
                <a:solidFill>
                  <a:srgbClr val="CCCCCC"/>
                </a:solidFill>
              </a:defRPr>
            </a:lvl6pPr>
            <a:lvl7pPr lvl="6" algn="ctr" rtl="0">
              <a:lnSpc>
                <a:spcPct val="100000"/>
              </a:lnSpc>
              <a:spcBef>
                <a:spcPts val="0"/>
              </a:spcBef>
              <a:spcAft>
                <a:spcPts val="0"/>
              </a:spcAft>
              <a:buClr>
                <a:srgbClr val="CCCCCC"/>
              </a:buClr>
              <a:buSzPts val="2800"/>
              <a:buNone/>
              <a:defRPr sz="2800">
                <a:solidFill>
                  <a:srgbClr val="CCCCCC"/>
                </a:solidFill>
              </a:defRPr>
            </a:lvl7pPr>
            <a:lvl8pPr lvl="7" algn="ctr" rtl="0">
              <a:lnSpc>
                <a:spcPct val="100000"/>
              </a:lnSpc>
              <a:spcBef>
                <a:spcPts val="0"/>
              </a:spcBef>
              <a:spcAft>
                <a:spcPts val="0"/>
              </a:spcAft>
              <a:buClr>
                <a:srgbClr val="CCCCCC"/>
              </a:buClr>
              <a:buSzPts val="2800"/>
              <a:buNone/>
              <a:defRPr sz="2800">
                <a:solidFill>
                  <a:srgbClr val="CCCCCC"/>
                </a:solidFill>
              </a:defRPr>
            </a:lvl8pPr>
            <a:lvl9pPr lvl="8" algn="ctr" rtl="0">
              <a:lnSpc>
                <a:spcPct val="100000"/>
              </a:lnSpc>
              <a:spcBef>
                <a:spcPts val="0"/>
              </a:spcBef>
              <a:spcAft>
                <a:spcPts val="0"/>
              </a:spcAft>
              <a:buClr>
                <a:srgbClr val="CCCCCC"/>
              </a:buClr>
              <a:buSzPts val="2800"/>
              <a:buNone/>
              <a:defRPr sz="2800">
                <a:solidFill>
                  <a:srgbClr val="CCCCCC"/>
                </a:solidFill>
              </a:defRPr>
            </a:lvl9pPr>
          </a:lstStyle>
          <a:p>
            <a:endParaRPr/>
          </a:p>
        </p:txBody>
      </p:sp>
      <p:sp>
        <p:nvSpPr>
          <p:cNvPr id="12" name="Google Shape;12;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line design 2">
  <p:cSld name="CUSTOM_18">
    <p:spTree>
      <p:nvGrpSpPr>
        <p:cNvPr id="1" name="Shape 79"/>
        <p:cNvGrpSpPr/>
        <p:nvPr/>
      </p:nvGrpSpPr>
      <p:grpSpPr>
        <a:xfrm>
          <a:off x="0" y="0"/>
          <a:ext cx="0" cy="0"/>
          <a:chOff x="0" y="0"/>
          <a:chExt cx="0" cy="0"/>
        </a:xfrm>
      </p:grpSpPr>
      <p:sp>
        <p:nvSpPr>
          <p:cNvPr id="80" name="Google Shape;80;p11"/>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7B7B7"/>
              </a:solidFill>
            </a:endParaRPr>
          </a:p>
        </p:txBody>
      </p:sp>
      <p:sp>
        <p:nvSpPr>
          <p:cNvPr id="81" name="Google Shape;81;p11"/>
          <p:cNvSpPr txBox="1">
            <a:spLocks noGrp="1"/>
          </p:cNvSpPr>
          <p:nvPr>
            <p:ph type="ctrTitle"/>
          </p:nvPr>
        </p:nvSpPr>
        <p:spPr>
          <a:xfrm flipH="1">
            <a:off x="2730125" y="2243225"/>
            <a:ext cx="27558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B7B7B7"/>
              </a:buClr>
              <a:buSzPts val="3600"/>
              <a:buNone/>
              <a:defRPr sz="3600">
                <a:solidFill>
                  <a:srgbClr val="B7B7B7"/>
                </a:solidFill>
              </a:defRPr>
            </a:lvl1pPr>
            <a:lvl2pPr lvl="1" algn="r" rtl="0">
              <a:spcBef>
                <a:spcPts val="0"/>
              </a:spcBef>
              <a:spcAft>
                <a:spcPts val="0"/>
              </a:spcAft>
              <a:buClr>
                <a:srgbClr val="B7B7B7"/>
              </a:buClr>
              <a:buSzPts val="6500"/>
              <a:buNone/>
              <a:defRPr sz="6500">
                <a:solidFill>
                  <a:srgbClr val="B7B7B7"/>
                </a:solidFill>
              </a:defRPr>
            </a:lvl2pPr>
            <a:lvl3pPr lvl="2" algn="r" rtl="0">
              <a:spcBef>
                <a:spcPts val="0"/>
              </a:spcBef>
              <a:spcAft>
                <a:spcPts val="0"/>
              </a:spcAft>
              <a:buClr>
                <a:srgbClr val="B7B7B7"/>
              </a:buClr>
              <a:buSzPts val="6500"/>
              <a:buNone/>
              <a:defRPr sz="6500">
                <a:solidFill>
                  <a:srgbClr val="B7B7B7"/>
                </a:solidFill>
              </a:defRPr>
            </a:lvl3pPr>
            <a:lvl4pPr lvl="3" algn="r" rtl="0">
              <a:spcBef>
                <a:spcPts val="0"/>
              </a:spcBef>
              <a:spcAft>
                <a:spcPts val="0"/>
              </a:spcAft>
              <a:buClr>
                <a:srgbClr val="B7B7B7"/>
              </a:buClr>
              <a:buSzPts val="6500"/>
              <a:buNone/>
              <a:defRPr sz="6500">
                <a:solidFill>
                  <a:srgbClr val="B7B7B7"/>
                </a:solidFill>
              </a:defRPr>
            </a:lvl4pPr>
            <a:lvl5pPr lvl="4" algn="r" rtl="0">
              <a:spcBef>
                <a:spcPts val="0"/>
              </a:spcBef>
              <a:spcAft>
                <a:spcPts val="0"/>
              </a:spcAft>
              <a:buClr>
                <a:srgbClr val="B7B7B7"/>
              </a:buClr>
              <a:buSzPts val="6500"/>
              <a:buNone/>
              <a:defRPr sz="6500">
                <a:solidFill>
                  <a:srgbClr val="B7B7B7"/>
                </a:solidFill>
              </a:defRPr>
            </a:lvl5pPr>
            <a:lvl6pPr lvl="5" algn="r" rtl="0">
              <a:spcBef>
                <a:spcPts val="0"/>
              </a:spcBef>
              <a:spcAft>
                <a:spcPts val="0"/>
              </a:spcAft>
              <a:buClr>
                <a:srgbClr val="B7B7B7"/>
              </a:buClr>
              <a:buSzPts val="6500"/>
              <a:buNone/>
              <a:defRPr sz="6500">
                <a:solidFill>
                  <a:srgbClr val="B7B7B7"/>
                </a:solidFill>
              </a:defRPr>
            </a:lvl6pPr>
            <a:lvl7pPr lvl="6" algn="r" rtl="0">
              <a:spcBef>
                <a:spcPts val="0"/>
              </a:spcBef>
              <a:spcAft>
                <a:spcPts val="0"/>
              </a:spcAft>
              <a:buClr>
                <a:srgbClr val="B7B7B7"/>
              </a:buClr>
              <a:buSzPts val="6500"/>
              <a:buNone/>
              <a:defRPr sz="6500">
                <a:solidFill>
                  <a:srgbClr val="B7B7B7"/>
                </a:solidFill>
              </a:defRPr>
            </a:lvl7pPr>
            <a:lvl8pPr lvl="7" algn="r" rtl="0">
              <a:spcBef>
                <a:spcPts val="0"/>
              </a:spcBef>
              <a:spcAft>
                <a:spcPts val="0"/>
              </a:spcAft>
              <a:buClr>
                <a:srgbClr val="B7B7B7"/>
              </a:buClr>
              <a:buSzPts val="6500"/>
              <a:buNone/>
              <a:defRPr sz="6500">
                <a:solidFill>
                  <a:srgbClr val="B7B7B7"/>
                </a:solidFill>
              </a:defRPr>
            </a:lvl8pPr>
            <a:lvl9pPr lvl="8" algn="r" rtl="0">
              <a:spcBef>
                <a:spcPts val="0"/>
              </a:spcBef>
              <a:spcAft>
                <a:spcPts val="0"/>
              </a:spcAft>
              <a:buClr>
                <a:srgbClr val="B7B7B7"/>
              </a:buClr>
              <a:buSzPts val="6500"/>
              <a:buNone/>
              <a:defRPr sz="6500">
                <a:solidFill>
                  <a:srgbClr val="B7B7B7"/>
                </a:solidFill>
              </a:defRPr>
            </a:lvl9pPr>
          </a:lstStyle>
          <a:p>
            <a:endParaRPr/>
          </a:p>
        </p:txBody>
      </p:sp>
      <p:sp>
        <p:nvSpPr>
          <p:cNvPr id="82" name="Google Shape;82;p11"/>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16000"/>
              <a:buNone/>
              <a:defRPr sz="16000">
                <a:solidFill>
                  <a:srgbClr val="B7B7B7"/>
                </a:solidFill>
              </a:defRPr>
            </a:lvl1pPr>
            <a:lvl2pPr lvl="1"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
        <p:nvSpPr>
          <p:cNvPr id="83" name="Google Shape;83;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p:cSld name="CUSTOM_6_1_1">
    <p:spTree>
      <p:nvGrpSpPr>
        <p:cNvPr id="1" name="Shape 84"/>
        <p:cNvGrpSpPr/>
        <p:nvPr/>
      </p:nvGrpSpPr>
      <p:grpSpPr>
        <a:xfrm>
          <a:off x="0" y="0"/>
          <a:ext cx="0" cy="0"/>
          <a:chOff x="0" y="0"/>
          <a:chExt cx="0" cy="0"/>
        </a:xfrm>
      </p:grpSpPr>
      <p:sp>
        <p:nvSpPr>
          <p:cNvPr id="85" name="Google Shape;85;p12"/>
          <p:cNvSpPr txBox="1">
            <a:spLocks noGrp="1"/>
          </p:cNvSpPr>
          <p:nvPr>
            <p:ph type="ctrTitle"/>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design 3">
  <p:cSld name="CUSTOM_20">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89" name="Google Shape;89;p13"/>
          <p:cNvSpPr txBox="1">
            <a:spLocks noGrp="1"/>
          </p:cNvSpPr>
          <p:nvPr>
            <p:ph type="title" idx="2" hasCustomPrompt="1"/>
          </p:nvPr>
        </p:nvSpPr>
        <p:spPr>
          <a:xfrm flipH="1">
            <a:off x="-5174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3"/>
          <p:cNvSpPr/>
          <p:nvPr/>
        </p:nvSpPr>
        <p:spPr>
          <a:xfrm>
            <a:off x="26093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sp>
        <p:nvSpPr>
          <p:cNvPr id="91" name="Google Shape;9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lumns 2">
  <p:cSld name="CUSTOM_6_1_1_1">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2120944" y="1395950"/>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94" name="Google Shape;94;p14"/>
          <p:cNvSpPr txBox="1">
            <a:spLocks noGrp="1"/>
          </p:cNvSpPr>
          <p:nvPr>
            <p:ph type="subTitle" idx="1"/>
          </p:nvPr>
        </p:nvSpPr>
        <p:spPr>
          <a:xfrm>
            <a:off x="2120944" y="1857424"/>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5" name="Google Shape;95;p14"/>
          <p:cNvSpPr txBox="1">
            <a:spLocks noGrp="1"/>
          </p:cNvSpPr>
          <p:nvPr>
            <p:ph type="ctrTitle" idx="2"/>
          </p:nvPr>
        </p:nvSpPr>
        <p:spPr>
          <a:xfrm>
            <a:off x="4593656" y="1392550"/>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96" name="Google Shape;96;p14"/>
          <p:cNvSpPr txBox="1">
            <a:spLocks noGrp="1"/>
          </p:cNvSpPr>
          <p:nvPr>
            <p:ph type="subTitle" idx="3"/>
          </p:nvPr>
        </p:nvSpPr>
        <p:spPr>
          <a:xfrm>
            <a:off x="5196656" y="1854021"/>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97" name="Google Shape;97;p14"/>
          <p:cNvSpPr txBox="1">
            <a:spLocks noGrp="1"/>
          </p:cNvSpPr>
          <p:nvPr>
            <p:ph type="ctrTitle" idx="4"/>
          </p:nvPr>
        </p:nvSpPr>
        <p:spPr>
          <a:xfrm>
            <a:off x="2120944" y="2921676"/>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98" name="Google Shape;98;p14"/>
          <p:cNvSpPr txBox="1">
            <a:spLocks noGrp="1"/>
          </p:cNvSpPr>
          <p:nvPr>
            <p:ph type="subTitle" idx="5"/>
          </p:nvPr>
        </p:nvSpPr>
        <p:spPr>
          <a:xfrm>
            <a:off x="2120944" y="3383150"/>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9" name="Google Shape;99;p14"/>
          <p:cNvSpPr txBox="1">
            <a:spLocks noGrp="1"/>
          </p:cNvSpPr>
          <p:nvPr>
            <p:ph type="ctrTitle" idx="6"/>
          </p:nvPr>
        </p:nvSpPr>
        <p:spPr>
          <a:xfrm>
            <a:off x="4593656" y="2918279"/>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100" name="Google Shape;100;p14"/>
          <p:cNvSpPr txBox="1">
            <a:spLocks noGrp="1"/>
          </p:cNvSpPr>
          <p:nvPr>
            <p:ph type="subTitle" idx="7"/>
          </p:nvPr>
        </p:nvSpPr>
        <p:spPr>
          <a:xfrm>
            <a:off x="5196656" y="3379749"/>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01" name="Google Shape;101;p14"/>
          <p:cNvSpPr txBox="1">
            <a:spLocks noGrp="1"/>
          </p:cNvSpPr>
          <p:nvPr>
            <p:ph type="ctrTitle" idx="8"/>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2" name="Google Shape;10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1">
  <p:cSld name="CUSTOM_21">
    <p:spTree>
      <p:nvGrpSpPr>
        <p:cNvPr id="1" name="Shape 103"/>
        <p:cNvGrpSpPr/>
        <p:nvPr/>
      </p:nvGrpSpPr>
      <p:grpSpPr>
        <a:xfrm>
          <a:off x="0" y="0"/>
          <a:ext cx="0" cy="0"/>
          <a:chOff x="0" y="0"/>
          <a:chExt cx="0" cy="0"/>
        </a:xfrm>
      </p:grpSpPr>
      <p:sp>
        <p:nvSpPr>
          <p:cNvPr id="104" name="Google Shape;104;p15"/>
          <p:cNvSpPr txBox="1">
            <a:spLocks noGrp="1"/>
          </p:cNvSpPr>
          <p:nvPr>
            <p:ph type="subTitle" idx="1"/>
          </p:nvPr>
        </p:nvSpPr>
        <p:spPr>
          <a:xfrm>
            <a:off x="86520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5" name="Google Shape;105;p15"/>
          <p:cNvSpPr txBox="1">
            <a:spLocks noGrp="1"/>
          </p:cNvSpPr>
          <p:nvPr>
            <p:ph type="subTitle" idx="2"/>
          </p:nvPr>
        </p:nvSpPr>
        <p:spPr>
          <a:xfrm>
            <a:off x="366300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6" name="Google Shape;106;p15"/>
          <p:cNvSpPr txBox="1">
            <a:spLocks noGrp="1"/>
          </p:cNvSpPr>
          <p:nvPr>
            <p:ph type="ctrTitle"/>
          </p:nvPr>
        </p:nvSpPr>
        <p:spPr>
          <a:xfrm>
            <a:off x="46460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07" name="Google Shape;107;p15"/>
          <p:cNvSpPr txBox="1">
            <a:spLocks noGrp="1"/>
          </p:cNvSpPr>
          <p:nvPr>
            <p:ph type="ctrTitle" idx="3"/>
          </p:nvPr>
        </p:nvSpPr>
        <p:spPr>
          <a:xfrm>
            <a:off x="326235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08" name="Google Shape;108;p15"/>
          <p:cNvSpPr txBox="1">
            <a:spLocks noGrp="1"/>
          </p:cNvSpPr>
          <p:nvPr>
            <p:ph type="subTitle" idx="4"/>
          </p:nvPr>
        </p:nvSpPr>
        <p:spPr>
          <a:xfrm>
            <a:off x="646075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9" name="Google Shape;109;p15"/>
          <p:cNvSpPr txBox="1">
            <a:spLocks noGrp="1"/>
          </p:cNvSpPr>
          <p:nvPr>
            <p:ph type="ctrTitle" idx="5"/>
          </p:nvPr>
        </p:nvSpPr>
        <p:spPr>
          <a:xfrm>
            <a:off x="606010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10" name="Google Shape;110;p15"/>
          <p:cNvSpPr txBox="1">
            <a:spLocks noGrp="1"/>
          </p:cNvSpPr>
          <p:nvPr>
            <p:ph type="ctrTitle" idx="6"/>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1" name="Google Shape;111;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line design 4">
  <p:cSld name="CUSTOM_22">
    <p:spTree>
      <p:nvGrpSpPr>
        <p:cNvPr id="1" name="Shape 112"/>
        <p:cNvGrpSpPr/>
        <p:nvPr/>
      </p:nvGrpSpPr>
      <p:grpSpPr>
        <a:xfrm>
          <a:off x="0" y="0"/>
          <a:ext cx="0" cy="0"/>
          <a:chOff x="0" y="0"/>
          <a:chExt cx="0" cy="0"/>
        </a:xfrm>
      </p:grpSpPr>
      <p:sp>
        <p:nvSpPr>
          <p:cNvPr id="113" name="Google Shape;113;p16"/>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sp>
        <p:nvSpPr>
          <p:cNvPr id="114" name="Google Shape;114;p16"/>
          <p:cNvSpPr txBox="1">
            <a:spLocks noGrp="1"/>
          </p:cNvSpPr>
          <p:nvPr>
            <p:ph type="ctrTitle"/>
          </p:nvPr>
        </p:nvSpPr>
        <p:spPr>
          <a:xfrm flipH="1">
            <a:off x="2609225" y="2243225"/>
            <a:ext cx="28767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CCCCCC"/>
              </a:buClr>
              <a:buSzPts val="3600"/>
              <a:buNone/>
              <a:defRPr sz="3600">
                <a:solidFill>
                  <a:srgbClr val="CCCCCC"/>
                </a:solidFill>
              </a:defRPr>
            </a:lvl1pPr>
            <a:lvl2pPr lvl="1" algn="r" rtl="0">
              <a:spcBef>
                <a:spcPts val="0"/>
              </a:spcBef>
              <a:spcAft>
                <a:spcPts val="0"/>
              </a:spcAft>
              <a:buClr>
                <a:srgbClr val="CCCCCC"/>
              </a:buClr>
              <a:buSzPts val="6500"/>
              <a:buNone/>
              <a:defRPr sz="6500">
                <a:solidFill>
                  <a:srgbClr val="CCCCCC"/>
                </a:solidFill>
              </a:defRPr>
            </a:lvl2pPr>
            <a:lvl3pPr lvl="2" algn="r" rtl="0">
              <a:spcBef>
                <a:spcPts val="0"/>
              </a:spcBef>
              <a:spcAft>
                <a:spcPts val="0"/>
              </a:spcAft>
              <a:buClr>
                <a:srgbClr val="CCCCCC"/>
              </a:buClr>
              <a:buSzPts val="6500"/>
              <a:buNone/>
              <a:defRPr sz="6500">
                <a:solidFill>
                  <a:srgbClr val="CCCCCC"/>
                </a:solidFill>
              </a:defRPr>
            </a:lvl3pPr>
            <a:lvl4pPr lvl="3" algn="r" rtl="0">
              <a:spcBef>
                <a:spcPts val="0"/>
              </a:spcBef>
              <a:spcAft>
                <a:spcPts val="0"/>
              </a:spcAft>
              <a:buClr>
                <a:srgbClr val="CCCCCC"/>
              </a:buClr>
              <a:buSzPts val="6500"/>
              <a:buNone/>
              <a:defRPr sz="6500">
                <a:solidFill>
                  <a:srgbClr val="CCCCCC"/>
                </a:solidFill>
              </a:defRPr>
            </a:lvl4pPr>
            <a:lvl5pPr lvl="4" algn="r" rtl="0">
              <a:spcBef>
                <a:spcPts val="0"/>
              </a:spcBef>
              <a:spcAft>
                <a:spcPts val="0"/>
              </a:spcAft>
              <a:buClr>
                <a:srgbClr val="CCCCCC"/>
              </a:buClr>
              <a:buSzPts val="6500"/>
              <a:buNone/>
              <a:defRPr sz="6500">
                <a:solidFill>
                  <a:srgbClr val="CCCCCC"/>
                </a:solidFill>
              </a:defRPr>
            </a:lvl5pPr>
            <a:lvl6pPr lvl="5" algn="r" rtl="0">
              <a:spcBef>
                <a:spcPts val="0"/>
              </a:spcBef>
              <a:spcAft>
                <a:spcPts val="0"/>
              </a:spcAft>
              <a:buClr>
                <a:srgbClr val="CCCCCC"/>
              </a:buClr>
              <a:buSzPts val="6500"/>
              <a:buNone/>
              <a:defRPr sz="6500">
                <a:solidFill>
                  <a:srgbClr val="CCCCCC"/>
                </a:solidFill>
              </a:defRPr>
            </a:lvl6pPr>
            <a:lvl7pPr lvl="6" algn="r" rtl="0">
              <a:spcBef>
                <a:spcPts val="0"/>
              </a:spcBef>
              <a:spcAft>
                <a:spcPts val="0"/>
              </a:spcAft>
              <a:buClr>
                <a:srgbClr val="CCCCCC"/>
              </a:buClr>
              <a:buSzPts val="6500"/>
              <a:buNone/>
              <a:defRPr sz="6500">
                <a:solidFill>
                  <a:srgbClr val="CCCCCC"/>
                </a:solidFill>
              </a:defRPr>
            </a:lvl7pPr>
            <a:lvl8pPr lvl="7" algn="r" rtl="0">
              <a:spcBef>
                <a:spcPts val="0"/>
              </a:spcBef>
              <a:spcAft>
                <a:spcPts val="0"/>
              </a:spcAft>
              <a:buClr>
                <a:srgbClr val="CCCCCC"/>
              </a:buClr>
              <a:buSzPts val="6500"/>
              <a:buNone/>
              <a:defRPr sz="6500">
                <a:solidFill>
                  <a:srgbClr val="CCCCCC"/>
                </a:solidFill>
              </a:defRPr>
            </a:lvl8pPr>
            <a:lvl9pPr lvl="8" algn="r" rtl="0">
              <a:spcBef>
                <a:spcPts val="0"/>
              </a:spcBef>
              <a:spcAft>
                <a:spcPts val="0"/>
              </a:spcAft>
              <a:buClr>
                <a:srgbClr val="CCCCCC"/>
              </a:buClr>
              <a:buSzPts val="6500"/>
              <a:buNone/>
              <a:defRPr sz="6500">
                <a:solidFill>
                  <a:srgbClr val="CCCCCC"/>
                </a:solidFill>
              </a:defRPr>
            </a:lvl9pPr>
          </a:lstStyle>
          <a:p>
            <a:endParaRPr/>
          </a:p>
        </p:txBody>
      </p:sp>
      <p:sp>
        <p:nvSpPr>
          <p:cNvPr id="115" name="Google Shape;115;p16"/>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116" name="Google Shape;116;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line design 5">
  <p:cSld name="CUSTOM_23">
    <p:spTree>
      <p:nvGrpSpPr>
        <p:cNvPr id="1" name="Shape 117"/>
        <p:cNvGrpSpPr/>
        <p:nvPr/>
      </p:nvGrpSpPr>
      <p:grpSpPr>
        <a:xfrm>
          <a:off x="0" y="0"/>
          <a:ext cx="0" cy="0"/>
          <a:chOff x="0" y="0"/>
          <a:chExt cx="0" cy="0"/>
        </a:xfrm>
      </p:grpSpPr>
      <p:sp>
        <p:nvSpPr>
          <p:cNvPr id="118" name="Google Shape;118;p17"/>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119" name="Google Shape;119;p17"/>
          <p:cNvSpPr txBox="1">
            <a:spLocks noGrp="1"/>
          </p:cNvSpPr>
          <p:nvPr>
            <p:ph type="title" idx="2" hasCustomPrompt="1"/>
          </p:nvPr>
        </p:nvSpPr>
        <p:spPr>
          <a:xfrm flipH="1">
            <a:off x="-5174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120" name="Google Shape;120;p17"/>
          <p:cNvSpPr/>
          <p:nvPr/>
        </p:nvSpPr>
        <p:spPr>
          <a:xfrm>
            <a:off x="26093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sp>
        <p:nvSpPr>
          <p:cNvPr id="121" name="Google Shape;121;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line design 6">
  <p:cSld name="CUSTOM_24">
    <p:spTree>
      <p:nvGrpSpPr>
        <p:cNvPr id="1" name="Shape 122"/>
        <p:cNvGrpSpPr/>
        <p:nvPr/>
      </p:nvGrpSpPr>
      <p:grpSpPr>
        <a:xfrm>
          <a:off x="0" y="0"/>
          <a:ext cx="0" cy="0"/>
          <a:chOff x="0" y="0"/>
          <a:chExt cx="0" cy="0"/>
        </a:xfrm>
      </p:grpSpPr>
      <p:sp>
        <p:nvSpPr>
          <p:cNvPr id="123" name="Google Shape;123;p18"/>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9D9D9"/>
              </a:solidFill>
            </a:endParaRPr>
          </a:p>
        </p:txBody>
      </p:sp>
      <p:sp>
        <p:nvSpPr>
          <p:cNvPr id="124" name="Google Shape;124;p18"/>
          <p:cNvSpPr txBox="1">
            <a:spLocks noGrp="1"/>
          </p:cNvSpPr>
          <p:nvPr>
            <p:ph type="ctrTitle"/>
          </p:nvPr>
        </p:nvSpPr>
        <p:spPr>
          <a:xfrm flipH="1">
            <a:off x="2609225" y="2243225"/>
            <a:ext cx="28767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D9D9D9"/>
              </a:buClr>
              <a:buSzPts val="3600"/>
              <a:buNone/>
              <a:defRPr sz="3600">
                <a:solidFill>
                  <a:srgbClr val="D9D9D9"/>
                </a:solidFill>
              </a:defRPr>
            </a:lvl1pPr>
            <a:lvl2pPr lvl="1" algn="r" rtl="0">
              <a:spcBef>
                <a:spcPts val="0"/>
              </a:spcBef>
              <a:spcAft>
                <a:spcPts val="0"/>
              </a:spcAft>
              <a:buClr>
                <a:srgbClr val="D9D9D9"/>
              </a:buClr>
              <a:buSzPts val="6500"/>
              <a:buNone/>
              <a:defRPr sz="6500">
                <a:solidFill>
                  <a:srgbClr val="D9D9D9"/>
                </a:solidFill>
              </a:defRPr>
            </a:lvl2pPr>
            <a:lvl3pPr lvl="2" algn="r" rtl="0">
              <a:spcBef>
                <a:spcPts val="0"/>
              </a:spcBef>
              <a:spcAft>
                <a:spcPts val="0"/>
              </a:spcAft>
              <a:buClr>
                <a:srgbClr val="D9D9D9"/>
              </a:buClr>
              <a:buSzPts val="6500"/>
              <a:buNone/>
              <a:defRPr sz="6500">
                <a:solidFill>
                  <a:srgbClr val="D9D9D9"/>
                </a:solidFill>
              </a:defRPr>
            </a:lvl3pPr>
            <a:lvl4pPr lvl="3" algn="r" rtl="0">
              <a:spcBef>
                <a:spcPts val="0"/>
              </a:spcBef>
              <a:spcAft>
                <a:spcPts val="0"/>
              </a:spcAft>
              <a:buClr>
                <a:srgbClr val="D9D9D9"/>
              </a:buClr>
              <a:buSzPts val="6500"/>
              <a:buNone/>
              <a:defRPr sz="6500">
                <a:solidFill>
                  <a:srgbClr val="D9D9D9"/>
                </a:solidFill>
              </a:defRPr>
            </a:lvl4pPr>
            <a:lvl5pPr lvl="4" algn="r" rtl="0">
              <a:spcBef>
                <a:spcPts val="0"/>
              </a:spcBef>
              <a:spcAft>
                <a:spcPts val="0"/>
              </a:spcAft>
              <a:buClr>
                <a:srgbClr val="D9D9D9"/>
              </a:buClr>
              <a:buSzPts val="6500"/>
              <a:buNone/>
              <a:defRPr sz="6500">
                <a:solidFill>
                  <a:srgbClr val="D9D9D9"/>
                </a:solidFill>
              </a:defRPr>
            </a:lvl5pPr>
            <a:lvl6pPr lvl="5" algn="r" rtl="0">
              <a:spcBef>
                <a:spcPts val="0"/>
              </a:spcBef>
              <a:spcAft>
                <a:spcPts val="0"/>
              </a:spcAft>
              <a:buClr>
                <a:srgbClr val="D9D9D9"/>
              </a:buClr>
              <a:buSzPts val="6500"/>
              <a:buNone/>
              <a:defRPr sz="6500">
                <a:solidFill>
                  <a:srgbClr val="D9D9D9"/>
                </a:solidFill>
              </a:defRPr>
            </a:lvl6pPr>
            <a:lvl7pPr lvl="6" algn="r" rtl="0">
              <a:spcBef>
                <a:spcPts val="0"/>
              </a:spcBef>
              <a:spcAft>
                <a:spcPts val="0"/>
              </a:spcAft>
              <a:buClr>
                <a:srgbClr val="D9D9D9"/>
              </a:buClr>
              <a:buSzPts val="6500"/>
              <a:buNone/>
              <a:defRPr sz="6500">
                <a:solidFill>
                  <a:srgbClr val="D9D9D9"/>
                </a:solidFill>
              </a:defRPr>
            </a:lvl7pPr>
            <a:lvl8pPr lvl="7" algn="r" rtl="0">
              <a:spcBef>
                <a:spcPts val="0"/>
              </a:spcBef>
              <a:spcAft>
                <a:spcPts val="0"/>
              </a:spcAft>
              <a:buClr>
                <a:srgbClr val="D9D9D9"/>
              </a:buClr>
              <a:buSzPts val="6500"/>
              <a:buNone/>
              <a:defRPr sz="6500">
                <a:solidFill>
                  <a:srgbClr val="D9D9D9"/>
                </a:solidFill>
              </a:defRPr>
            </a:lvl8pPr>
            <a:lvl9pPr lvl="8" algn="r" rtl="0">
              <a:spcBef>
                <a:spcPts val="0"/>
              </a:spcBef>
              <a:spcAft>
                <a:spcPts val="0"/>
              </a:spcAft>
              <a:buClr>
                <a:srgbClr val="D9D9D9"/>
              </a:buClr>
              <a:buSzPts val="6500"/>
              <a:buNone/>
              <a:defRPr sz="6500">
                <a:solidFill>
                  <a:srgbClr val="D9D9D9"/>
                </a:solidFill>
              </a:defRPr>
            </a:lvl9pPr>
          </a:lstStyle>
          <a:p>
            <a:endParaRPr/>
          </a:p>
        </p:txBody>
      </p:sp>
      <p:sp>
        <p:nvSpPr>
          <p:cNvPr id="125" name="Google Shape;125;p18"/>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D9D9D9"/>
              </a:buClr>
              <a:buSzPts val="16000"/>
              <a:buNone/>
              <a:defRPr sz="16000">
                <a:solidFill>
                  <a:srgbClr val="D9D9D9"/>
                </a:solidFill>
              </a:defRPr>
            </a:lvl1pPr>
            <a:lvl2pPr lvl="1"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9pPr>
          </a:lstStyle>
          <a:p>
            <a:r>
              <a:t>xx%</a:t>
            </a:r>
          </a:p>
        </p:txBody>
      </p:sp>
      <p:sp>
        <p:nvSpPr>
          <p:cNvPr id="126" name="Google Shape;126;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columns 2">
  <p:cSld name="CUSTOM_11_1">
    <p:spTree>
      <p:nvGrpSpPr>
        <p:cNvPr id="1" name="Shape 127"/>
        <p:cNvGrpSpPr/>
        <p:nvPr/>
      </p:nvGrpSpPr>
      <p:grpSpPr>
        <a:xfrm>
          <a:off x="0" y="0"/>
          <a:ext cx="0" cy="0"/>
          <a:chOff x="0" y="0"/>
          <a:chExt cx="0" cy="0"/>
        </a:xfrm>
      </p:grpSpPr>
      <p:sp>
        <p:nvSpPr>
          <p:cNvPr id="128" name="Google Shape;128;p19"/>
          <p:cNvSpPr txBox="1">
            <a:spLocks noGrp="1"/>
          </p:cNvSpPr>
          <p:nvPr>
            <p:ph type="ctrTitle"/>
          </p:nvPr>
        </p:nvSpPr>
        <p:spPr>
          <a:xfrm>
            <a:off x="126315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29" name="Google Shape;129;p19"/>
          <p:cNvSpPr txBox="1">
            <a:spLocks noGrp="1"/>
          </p:cNvSpPr>
          <p:nvPr>
            <p:ph type="subTitle" idx="1"/>
          </p:nvPr>
        </p:nvSpPr>
        <p:spPr>
          <a:xfrm>
            <a:off x="131010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0" name="Google Shape;130;p19"/>
          <p:cNvSpPr txBox="1">
            <a:spLocks noGrp="1"/>
          </p:cNvSpPr>
          <p:nvPr>
            <p:ph type="ctrTitle" idx="2"/>
          </p:nvPr>
        </p:nvSpPr>
        <p:spPr>
          <a:xfrm>
            <a:off x="390270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31" name="Google Shape;131;p19"/>
          <p:cNvSpPr txBox="1">
            <a:spLocks noGrp="1"/>
          </p:cNvSpPr>
          <p:nvPr>
            <p:ph type="subTitle" idx="3"/>
          </p:nvPr>
        </p:nvSpPr>
        <p:spPr>
          <a:xfrm>
            <a:off x="394965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2" name="Google Shape;132;p19"/>
          <p:cNvSpPr txBox="1">
            <a:spLocks noGrp="1"/>
          </p:cNvSpPr>
          <p:nvPr>
            <p:ph type="ctrTitle" idx="4"/>
          </p:nvPr>
        </p:nvSpPr>
        <p:spPr>
          <a:xfrm>
            <a:off x="658950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33" name="Google Shape;133;p19"/>
          <p:cNvSpPr txBox="1">
            <a:spLocks noGrp="1"/>
          </p:cNvSpPr>
          <p:nvPr>
            <p:ph type="subTitle" idx="5"/>
          </p:nvPr>
        </p:nvSpPr>
        <p:spPr>
          <a:xfrm>
            <a:off x="663645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4" name="Google Shape;134;p19"/>
          <p:cNvSpPr txBox="1">
            <a:spLocks noGrp="1"/>
          </p:cNvSpPr>
          <p:nvPr>
            <p:ph type="title" idx="6" hasCustomPrompt="1"/>
          </p:nvPr>
        </p:nvSpPr>
        <p:spPr>
          <a:xfrm>
            <a:off x="1422605"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35" name="Google Shape;135;p19"/>
          <p:cNvSpPr txBox="1">
            <a:spLocks noGrp="1"/>
          </p:cNvSpPr>
          <p:nvPr>
            <p:ph type="title" idx="7" hasCustomPrompt="1"/>
          </p:nvPr>
        </p:nvSpPr>
        <p:spPr>
          <a:xfrm>
            <a:off x="4038680"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36" name="Google Shape;136;p19"/>
          <p:cNvSpPr txBox="1">
            <a:spLocks noGrp="1"/>
          </p:cNvSpPr>
          <p:nvPr>
            <p:ph type="title" idx="8" hasCustomPrompt="1"/>
          </p:nvPr>
        </p:nvSpPr>
        <p:spPr>
          <a:xfrm>
            <a:off x="6749255"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37" name="Google Shape;137;p19"/>
          <p:cNvSpPr txBox="1">
            <a:spLocks noGrp="1"/>
          </p:cNvSpPr>
          <p:nvPr>
            <p:ph type="ctrTitle" idx="9"/>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8" name="Google Shape;138;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CUSTOM_11_1_2_1">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1676549" y="2123400"/>
            <a:ext cx="2847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141" name="Google Shape;141;p20"/>
          <p:cNvSpPr txBox="1">
            <a:spLocks noGrp="1"/>
          </p:cNvSpPr>
          <p:nvPr>
            <p:ph type="subTitle" idx="1"/>
          </p:nvPr>
        </p:nvSpPr>
        <p:spPr>
          <a:xfrm flipH="1">
            <a:off x="5020872" y="1986750"/>
            <a:ext cx="2631000" cy="11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42" name="Google Shape;14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3"/>
        <p:cNvGrpSpPr/>
        <p:nvPr/>
      </p:nvGrpSpPr>
      <p:grpSpPr>
        <a:xfrm>
          <a:off x="0" y="0"/>
          <a:ext cx="0" cy="0"/>
          <a:chOff x="0" y="0"/>
          <a:chExt cx="0" cy="0"/>
        </a:xfrm>
      </p:grpSpPr>
      <p:sp>
        <p:nvSpPr>
          <p:cNvPr id="14" name="Google Shape;14;p3"/>
          <p:cNvSpPr/>
          <p:nvPr/>
        </p:nvSpPr>
        <p:spPr>
          <a:xfrm>
            <a:off x="1578888" y="1536078"/>
            <a:ext cx="7618500" cy="48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5" name="Google Shape;15;p3"/>
          <p:cNvSpPr txBox="1">
            <a:spLocks noGrp="1"/>
          </p:cNvSpPr>
          <p:nvPr>
            <p:ph type="ctrTitle"/>
          </p:nvPr>
        </p:nvSpPr>
        <p:spPr>
          <a:xfrm>
            <a:off x="2869492" y="2202425"/>
            <a:ext cx="11700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16" name="Google Shape;16;p3"/>
          <p:cNvSpPr txBox="1">
            <a:spLocks noGrp="1"/>
          </p:cNvSpPr>
          <p:nvPr>
            <p:ph type="subTitle" idx="1"/>
          </p:nvPr>
        </p:nvSpPr>
        <p:spPr>
          <a:xfrm>
            <a:off x="2133184" y="2617473"/>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2" hasCustomPrompt="1"/>
          </p:nvPr>
        </p:nvSpPr>
        <p:spPr>
          <a:xfrm>
            <a:off x="2285884" y="1624335"/>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3"/>
          </p:nvPr>
        </p:nvSpPr>
        <p:spPr>
          <a:xfrm>
            <a:off x="3965788" y="2199025"/>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19" name="Google Shape;19;p3"/>
          <p:cNvSpPr txBox="1">
            <a:spLocks noGrp="1"/>
          </p:cNvSpPr>
          <p:nvPr>
            <p:ph type="subTitle" idx="4"/>
          </p:nvPr>
        </p:nvSpPr>
        <p:spPr>
          <a:xfrm>
            <a:off x="4240888" y="2612183"/>
            <a:ext cx="19767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5" hasCustomPrompt="1"/>
          </p:nvPr>
        </p:nvSpPr>
        <p:spPr>
          <a:xfrm>
            <a:off x="4483545" y="1620937"/>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6"/>
          </p:nvPr>
        </p:nvSpPr>
        <p:spPr>
          <a:xfrm>
            <a:off x="6974340" y="2199050"/>
            <a:ext cx="1444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22" name="Google Shape;22;p3"/>
          <p:cNvSpPr txBox="1">
            <a:spLocks noGrp="1"/>
          </p:cNvSpPr>
          <p:nvPr>
            <p:ph type="subTitle" idx="7"/>
          </p:nvPr>
        </p:nvSpPr>
        <p:spPr>
          <a:xfrm>
            <a:off x="6512506" y="2612198"/>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3" name="Google Shape;23;p3"/>
          <p:cNvSpPr txBox="1">
            <a:spLocks noGrp="1"/>
          </p:cNvSpPr>
          <p:nvPr>
            <p:ph type="title" idx="8" hasCustomPrompt="1"/>
          </p:nvPr>
        </p:nvSpPr>
        <p:spPr>
          <a:xfrm>
            <a:off x="6665206" y="1620947"/>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200"/>
            </a:lvl1pPr>
            <a:lvl2pPr lvl="1"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9"/>
          </p:nvPr>
        </p:nvSpPr>
        <p:spPr>
          <a:xfrm>
            <a:off x="725626" y="3784901"/>
            <a:ext cx="1170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5" name="Google Shape;25;p3"/>
          <p:cNvSpPr txBox="1">
            <a:spLocks noGrp="1"/>
          </p:cNvSpPr>
          <p:nvPr>
            <p:ph type="subTitle" idx="13"/>
          </p:nvPr>
        </p:nvSpPr>
        <p:spPr>
          <a:xfrm>
            <a:off x="725625" y="4199959"/>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6" name="Google Shape;26;p3"/>
          <p:cNvSpPr txBox="1">
            <a:spLocks noGrp="1"/>
          </p:cNvSpPr>
          <p:nvPr>
            <p:ph type="title" idx="14" hasCustomPrompt="1"/>
          </p:nvPr>
        </p:nvSpPr>
        <p:spPr>
          <a:xfrm>
            <a:off x="725637" y="3219993"/>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3"/>
          <p:cNvSpPr txBox="1">
            <a:spLocks noGrp="1"/>
          </p:cNvSpPr>
          <p:nvPr>
            <p:ph type="ctrTitle" idx="15"/>
          </p:nvPr>
        </p:nvSpPr>
        <p:spPr>
          <a:xfrm>
            <a:off x="2870600" y="3781501"/>
            <a:ext cx="1128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8" name="Google Shape;28;p3"/>
          <p:cNvSpPr txBox="1">
            <a:spLocks noGrp="1"/>
          </p:cNvSpPr>
          <p:nvPr>
            <p:ph type="subTitle" idx="16"/>
          </p:nvPr>
        </p:nvSpPr>
        <p:spPr>
          <a:xfrm>
            <a:off x="2870596" y="4194668"/>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9" name="Google Shape;29;p3"/>
          <p:cNvSpPr txBox="1">
            <a:spLocks noGrp="1"/>
          </p:cNvSpPr>
          <p:nvPr>
            <p:ph type="title" idx="17" hasCustomPrompt="1"/>
          </p:nvPr>
        </p:nvSpPr>
        <p:spPr>
          <a:xfrm>
            <a:off x="2870612" y="3216594"/>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8"/>
          </p:nvPr>
        </p:nvSpPr>
        <p:spPr>
          <a:xfrm>
            <a:off x="5015575" y="3781526"/>
            <a:ext cx="9165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31" name="Google Shape;31;p3"/>
          <p:cNvSpPr txBox="1">
            <a:spLocks noGrp="1"/>
          </p:cNvSpPr>
          <p:nvPr>
            <p:ph type="subTitle" idx="19"/>
          </p:nvPr>
        </p:nvSpPr>
        <p:spPr>
          <a:xfrm>
            <a:off x="5015575" y="419468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2" name="Google Shape;32;p3"/>
          <p:cNvSpPr txBox="1">
            <a:spLocks noGrp="1"/>
          </p:cNvSpPr>
          <p:nvPr>
            <p:ph type="title" idx="20" hasCustomPrompt="1"/>
          </p:nvPr>
        </p:nvSpPr>
        <p:spPr>
          <a:xfrm>
            <a:off x="5015587" y="3216604"/>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3"/>
          <p:cNvSpPr/>
          <p:nvPr/>
        </p:nvSpPr>
        <p:spPr>
          <a:xfrm>
            <a:off x="737900" y="547725"/>
            <a:ext cx="749700" cy="48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4" name="Google Shape;34;p3"/>
          <p:cNvSpPr txBox="1">
            <a:spLocks noGrp="1"/>
          </p:cNvSpPr>
          <p:nvPr>
            <p:ph type="ctrTitle" idx="21"/>
          </p:nvPr>
        </p:nvSpPr>
        <p:spPr>
          <a:xfrm>
            <a:off x="723600" y="470622"/>
            <a:ext cx="17538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3"/>
          <p:cNvSpPr/>
          <p:nvPr/>
        </p:nvSpPr>
        <p:spPr>
          <a:xfrm>
            <a:off x="-99062" y="3110610"/>
            <a:ext cx="7618500" cy="48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6" name="Google Shape;36;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43"/>
        <p:cNvGrpSpPr/>
        <p:nvPr/>
      </p:nvGrpSpPr>
      <p:grpSpPr>
        <a:xfrm>
          <a:off x="0" y="0"/>
          <a:ext cx="0" cy="0"/>
          <a:chOff x="0" y="0"/>
          <a:chExt cx="0" cy="0"/>
        </a:xfrm>
      </p:grpSpPr>
      <p:sp>
        <p:nvSpPr>
          <p:cNvPr id="144" name="Google Shape;144;p21"/>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45" name="Google Shape;145;p21"/>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cSld name="CUSTOM_10">
    <p:spTree>
      <p:nvGrpSpPr>
        <p:cNvPr id="1" name="Shape 147"/>
        <p:cNvGrpSpPr/>
        <p:nvPr/>
      </p:nvGrpSpPr>
      <p:grpSpPr>
        <a:xfrm>
          <a:off x="0" y="0"/>
          <a:ext cx="0" cy="0"/>
          <a:chOff x="0" y="0"/>
          <a:chExt cx="0" cy="0"/>
        </a:xfrm>
      </p:grpSpPr>
      <p:sp>
        <p:nvSpPr>
          <p:cNvPr id="148" name="Google Shape;148;p22"/>
          <p:cNvSpPr txBox="1">
            <a:spLocks noGrp="1"/>
          </p:cNvSpPr>
          <p:nvPr>
            <p:ph type="body" idx="1"/>
          </p:nvPr>
        </p:nvSpPr>
        <p:spPr>
          <a:xfrm>
            <a:off x="642050" y="18300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49" name="Google Shape;149;p22"/>
          <p:cNvSpPr txBox="1">
            <a:spLocks noGrp="1"/>
          </p:cNvSpPr>
          <p:nvPr>
            <p:ph type="subTitle" idx="2"/>
          </p:nvPr>
        </p:nvSpPr>
        <p:spPr>
          <a:xfrm>
            <a:off x="723600" y="991050"/>
            <a:ext cx="36558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atin typeface="Open Sans"/>
                <a:ea typeface="Open Sans"/>
                <a:cs typeface="Open Sans"/>
                <a:sym typeface="Open Sans"/>
              </a:defRPr>
            </a:lvl2pPr>
            <a:lvl3pPr lvl="2" rtl="0">
              <a:spcBef>
                <a:spcPts val="1600"/>
              </a:spcBef>
              <a:spcAft>
                <a:spcPts val="0"/>
              </a:spcAft>
              <a:buNone/>
              <a:defRPr>
                <a:latin typeface="Open Sans"/>
                <a:ea typeface="Open Sans"/>
                <a:cs typeface="Open Sans"/>
                <a:sym typeface="Open Sans"/>
              </a:defRPr>
            </a:lvl3pPr>
            <a:lvl4pPr lvl="3" rtl="0">
              <a:spcBef>
                <a:spcPts val="1600"/>
              </a:spcBef>
              <a:spcAft>
                <a:spcPts val="0"/>
              </a:spcAft>
              <a:buNone/>
              <a:defRPr>
                <a:latin typeface="Open Sans"/>
                <a:ea typeface="Open Sans"/>
                <a:cs typeface="Open Sans"/>
                <a:sym typeface="Open Sans"/>
              </a:defRPr>
            </a:lvl4pPr>
            <a:lvl5pPr lvl="4" rtl="0">
              <a:spcBef>
                <a:spcPts val="1600"/>
              </a:spcBef>
              <a:spcAft>
                <a:spcPts val="0"/>
              </a:spcAft>
              <a:buNone/>
              <a:defRPr>
                <a:latin typeface="Open Sans"/>
                <a:ea typeface="Open Sans"/>
                <a:cs typeface="Open Sans"/>
                <a:sym typeface="Open Sans"/>
              </a:defRPr>
            </a:lvl5pPr>
            <a:lvl6pPr lvl="5" rtl="0">
              <a:spcBef>
                <a:spcPts val="1600"/>
              </a:spcBef>
              <a:spcAft>
                <a:spcPts val="0"/>
              </a:spcAft>
              <a:buNone/>
              <a:defRPr>
                <a:latin typeface="Open Sans"/>
                <a:ea typeface="Open Sans"/>
                <a:cs typeface="Open Sans"/>
                <a:sym typeface="Open Sans"/>
              </a:defRPr>
            </a:lvl6pPr>
            <a:lvl7pPr lvl="6" rtl="0">
              <a:spcBef>
                <a:spcPts val="1600"/>
              </a:spcBef>
              <a:spcAft>
                <a:spcPts val="0"/>
              </a:spcAft>
              <a:buNone/>
              <a:defRPr>
                <a:latin typeface="Open Sans"/>
                <a:ea typeface="Open Sans"/>
                <a:cs typeface="Open Sans"/>
                <a:sym typeface="Open Sans"/>
              </a:defRPr>
            </a:lvl7pPr>
            <a:lvl8pPr lvl="7" rtl="0">
              <a:spcBef>
                <a:spcPts val="1600"/>
              </a:spcBef>
              <a:spcAft>
                <a:spcPts val="0"/>
              </a:spcAft>
              <a:buNone/>
              <a:defRPr>
                <a:latin typeface="Open Sans"/>
                <a:ea typeface="Open Sans"/>
                <a:cs typeface="Open Sans"/>
                <a:sym typeface="Open Sans"/>
              </a:defRPr>
            </a:lvl8pPr>
            <a:lvl9pPr lvl="8" rtl="0">
              <a:spcBef>
                <a:spcPts val="1600"/>
              </a:spcBef>
              <a:spcAft>
                <a:spcPts val="1600"/>
              </a:spcAft>
              <a:buNone/>
              <a:defRPr>
                <a:latin typeface="Open Sans"/>
                <a:ea typeface="Open Sans"/>
                <a:cs typeface="Open Sans"/>
                <a:sym typeface="Open Sans"/>
              </a:defRPr>
            </a:lvl9pPr>
          </a:lstStyle>
          <a:p>
            <a:endParaRPr/>
          </a:p>
        </p:txBody>
      </p:sp>
      <p:sp>
        <p:nvSpPr>
          <p:cNvPr id="150" name="Google Shape;150;p22"/>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51" name="Google Shape;151;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152"/>
        <p:cNvGrpSpPr/>
        <p:nvPr/>
      </p:nvGrpSpPr>
      <p:grpSpPr>
        <a:xfrm>
          <a:off x="0" y="0"/>
          <a:ext cx="0" cy="0"/>
          <a:chOff x="0" y="0"/>
          <a:chExt cx="0" cy="0"/>
        </a:xfrm>
      </p:grpSpPr>
      <p:sp>
        <p:nvSpPr>
          <p:cNvPr id="153" name="Google Shape;153;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cSld name="CUSTOM_27">
    <p:bg>
      <p:bgPr>
        <a:solidFill>
          <a:schemeClr val="lt1"/>
        </a:solidFill>
        <a:effectLst/>
      </p:bgPr>
    </p:bg>
    <p:spTree>
      <p:nvGrpSpPr>
        <p:cNvPr id="1" name="Shape 154"/>
        <p:cNvGrpSpPr/>
        <p:nvPr/>
      </p:nvGrpSpPr>
      <p:grpSpPr>
        <a:xfrm>
          <a:off x="0" y="0"/>
          <a:ext cx="0" cy="0"/>
          <a:chOff x="0" y="0"/>
          <a:chExt cx="0" cy="0"/>
        </a:xfrm>
      </p:grpSpPr>
      <p:sp>
        <p:nvSpPr>
          <p:cNvPr id="155" name="Google Shape;155;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CUSTOM_13">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flipH="1">
            <a:off x="4804872" y="2123400"/>
            <a:ext cx="2847000" cy="896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39" name="Google Shape;39;p4"/>
          <p:cNvSpPr txBox="1">
            <a:spLocks noGrp="1"/>
          </p:cNvSpPr>
          <p:nvPr>
            <p:ph type="subTitle" idx="1"/>
          </p:nvPr>
        </p:nvSpPr>
        <p:spPr>
          <a:xfrm>
            <a:off x="2178957" y="2185251"/>
            <a:ext cx="19959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40" name="Google Shape;4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ubtitle">
  <p:cSld name="CUSTOM_14">
    <p:spTree>
      <p:nvGrpSpPr>
        <p:cNvPr id="1" name="Shape 41"/>
        <p:cNvGrpSpPr/>
        <p:nvPr/>
      </p:nvGrpSpPr>
      <p:grpSpPr>
        <a:xfrm>
          <a:off x="0" y="0"/>
          <a:ext cx="0" cy="0"/>
          <a:chOff x="0" y="0"/>
          <a:chExt cx="0" cy="0"/>
        </a:xfrm>
      </p:grpSpPr>
      <p:sp>
        <p:nvSpPr>
          <p:cNvPr id="42" name="Google Shape;42;p5"/>
          <p:cNvSpPr txBox="1">
            <a:spLocks noGrp="1"/>
          </p:cNvSpPr>
          <p:nvPr>
            <p:ph type="ctrTitle"/>
          </p:nvPr>
        </p:nvSpPr>
        <p:spPr>
          <a:xfrm>
            <a:off x="3870900" y="376498"/>
            <a:ext cx="38673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
        <p:nvSpPr>
          <p:cNvPr id="43" name="Google Shape;43;p5"/>
          <p:cNvSpPr txBox="1">
            <a:spLocks noGrp="1"/>
          </p:cNvSpPr>
          <p:nvPr>
            <p:ph type="subTitle" idx="1"/>
          </p:nvPr>
        </p:nvSpPr>
        <p:spPr>
          <a:xfrm>
            <a:off x="4754950" y="2314225"/>
            <a:ext cx="29832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44" name="Google Shape;44;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design 1">
  <p:cSld name="CUSTOM_7_2">
    <p:spTree>
      <p:nvGrpSpPr>
        <p:cNvPr id="1" name="Shape 45"/>
        <p:cNvGrpSpPr/>
        <p:nvPr/>
      </p:nvGrpSpPr>
      <p:grpSpPr>
        <a:xfrm>
          <a:off x="0" y="0"/>
          <a:ext cx="0" cy="0"/>
          <a:chOff x="0" y="0"/>
          <a:chExt cx="0" cy="0"/>
        </a:xfrm>
      </p:grpSpPr>
      <p:sp>
        <p:nvSpPr>
          <p:cNvPr id="46" name="Google Shape;46;p6"/>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47" name="Google Shape;47;p6"/>
          <p:cNvSpPr txBox="1">
            <a:spLocks noGrp="1"/>
          </p:cNvSpPr>
          <p:nvPr>
            <p:ph type="title" idx="2" hasCustomPrompt="1"/>
          </p:nvPr>
        </p:nvSpPr>
        <p:spPr>
          <a:xfrm flipH="1">
            <a:off x="-746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6"/>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sp>
        <p:nvSpPr>
          <p:cNvPr id="49" name="Google Shape;49;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 subtitle">
  <p:cSld name="CUSTOM_15">
    <p:spTree>
      <p:nvGrpSpPr>
        <p:cNvPr id="1" name="Shape 50"/>
        <p:cNvGrpSpPr/>
        <p:nvPr/>
      </p:nvGrpSpPr>
      <p:grpSpPr>
        <a:xfrm>
          <a:off x="0" y="0"/>
          <a:ext cx="0" cy="0"/>
          <a:chOff x="0" y="0"/>
          <a:chExt cx="0" cy="0"/>
        </a:xfrm>
      </p:grpSpPr>
      <p:sp>
        <p:nvSpPr>
          <p:cNvPr id="51" name="Google Shape;51;p7"/>
          <p:cNvSpPr txBox="1">
            <a:spLocks noGrp="1"/>
          </p:cNvSpPr>
          <p:nvPr>
            <p:ph type="subTitle" idx="1"/>
          </p:nvPr>
        </p:nvSpPr>
        <p:spPr>
          <a:xfrm>
            <a:off x="3531568" y="3311625"/>
            <a:ext cx="49818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CCCCCC"/>
              </a:buClr>
              <a:buSzPts val="1000"/>
              <a:buNone/>
              <a:defRPr sz="1000">
                <a:solidFill>
                  <a:srgbClr val="CCCCCC"/>
                </a:solidFill>
              </a:defRPr>
            </a:lvl1pPr>
            <a:lvl2pPr lvl="1" algn="r" rtl="0">
              <a:lnSpc>
                <a:spcPct val="100000"/>
              </a:lnSpc>
              <a:spcBef>
                <a:spcPts val="0"/>
              </a:spcBef>
              <a:spcAft>
                <a:spcPts val="0"/>
              </a:spcAft>
              <a:buClr>
                <a:srgbClr val="CCCCCC"/>
              </a:buClr>
              <a:buSzPts val="1000"/>
              <a:buNone/>
              <a:defRPr sz="1000">
                <a:solidFill>
                  <a:srgbClr val="CCCCCC"/>
                </a:solidFill>
              </a:defRPr>
            </a:lvl2pPr>
            <a:lvl3pPr lvl="2" algn="r" rtl="0">
              <a:lnSpc>
                <a:spcPct val="100000"/>
              </a:lnSpc>
              <a:spcBef>
                <a:spcPts val="0"/>
              </a:spcBef>
              <a:spcAft>
                <a:spcPts val="0"/>
              </a:spcAft>
              <a:buClr>
                <a:srgbClr val="CCCCCC"/>
              </a:buClr>
              <a:buSzPts val="1000"/>
              <a:buNone/>
              <a:defRPr sz="1000">
                <a:solidFill>
                  <a:srgbClr val="CCCCCC"/>
                </a:solidFill>
              </a:defRPr>
            </a:lvl3pPr>
            <a:lvl4pPr lvl="3" algn="r" rtl="0">
              <a:lnSpc>
                <a:spcPct val="100000"/>
              </a:lnSpc>
              <a:spcBef>
                <a:spcPts val="0"/>
              </a:spcBef>
              <a:spcAft>
                <a:spcPts val="0"/>
              </a:spcAft>
              <a:buClr>
                <a:srgbClr val="CCCCCC"/>
              </a:buClr>
              <a:buSzPts val="1000"/>
              <a:buNone/>
              <a:defRPr sz="1000">
                <a:solidFill>
                  <a:srgbClr val="CCCCCC"/>
                </a:solidFill>
              </a:defRPr>
            </a:lvl4pPr>
            <a:lvl5pPr lvl="4" algn="r" rtl="0">
              <a:lnSpc>
                <a:spcPct val="100000"/>
              </a:lnSpc>
              <a:spcBef>
                <a:spcPts val="0"/>
              </a:spcBef>
              <a:spcAft>
                <a:spcPts val="0"/>
              </a:spcAft>
              <a:buClr>
                <a:srgbClr val="CCCCCC"/>
              </a:buClr>
              <a:buSzPts val="1000"/>
              <a:buNone/>
              <a:defRPr sz="1000">
                <a:solidFill>
                  <a:srgbClr val="CCCCCC"/>
                </a:solidFill>
              </a:defRPr>
            </a:lvl5pPr>
            <a:lvl6pPr lvl="5" algn="r" rtl="0">
              <a:lnSpc>
                <a:spcPct val="100000"/>
              </a:lnSpc>
              <a:spcBef>
                <a:spcPts val="0"/>
              </a:spcBef>
              <a:spcAft>
                <a:spcPts val="0"/>
              </a:spcAft>
              <a:buClr>
                <a:srgbClr val="CCCCCC"/>
              </a:buClr>
              <a:buSzPts val="1000"/>
              <a:buNone/>
              <a:defRPr sz="1000">
                <a:solidFill>
                  <a:srgbClr val="CCCCCC"/>
                </a:solidFill>
              </a:defRPr>
            </a:lvl6pPr>
            <a:lvl7pPr lvl="6" algn="r" rtl="0">
              <a:lnSpc>
                <a:spcPct val="100000"/>
              </a:lnSpc>
              <a:spcBef>
                <a:spcPts val="0"/>
              </a:spcBef>
              <a:spcAft>
                <a:spcPts val="0"/>
              </a:spcAft>
              <a:buClr>
                <a:srgbClr val="CCCCCC"/>
              </a:buClr>
              <a:buSzPts val="1000"/>
              <a:buNone/>
              <a:defRPr sz="1000">
                <a:solidFill>
                  <a:srgbClr val="CCCCCC"/>
                </a:solidFill>
              </a:defRPr>
            </a:lvl7pPr>
            <a:lvl8pPr lvl="7" algn="r" rtl="0">
              <a:lnSpc>
                <a:spcPct val="100000"/>
              </a:lnSpc>
              <a:spcBef>
                <a:spcPts val="0"/>
              </a:spcBef>
              <a:spcAft>
                <a:spcPts val="0"/>
              </a:spcAft>
              <a:buClr>
                <a:srgbClr val="CCCCCC"/>
              </a:buClr>
              <a:buSzPts val="1000"/>
              <a:buNone/>
              <a:defRPr sz="1000">
                <a:solidFill>
                  <a:srgbClr val="CCCCCC"/>
                </a:solidFill>
              </a:defRPr>
            </a:lvl8pPr>
            <a:lvl9pPr lvl="8" algn="r" rtl="0">
              <a:lnSpc>
                <a:spcPct val="100000"/>
              </a:lnSpc>
              <a:spcBef>
                <a:spcPts val="0"/>
              </a:spcBef>
              <a:spcAft>
                <a:spcPts val="0"/>
              </a:spcAft>
              <a:buClr>
                <a:srgbClr val="CCCCCC"/>
              </a:buClr>
              <a:buSzPts val="1000"/>
              <a:buNone/>
              <a:defRPr sz="1000">
                <a:solidFill>
                  <a:srgbClr val="CCCCCC"/>
                </a:solidFill>
              </a:defRPr>
            </a:lvl9pPr>
          </a:lstStyle>
          <a:p>
            <a:endParaRPr/>
          </a:p>
        </p:txBody>
      </p:sp>
      <p:sp>
        <p:nvSpPr>
          <p:cNvPr id="52" name="Google Shape;52;p7"/>
          <p:cNvSpPr txBox="1">
            <a:spLocks noGrp="1"/>
          </p:cNvSpPr>
          <p:nvPr>
            <p:ph type="ctrTitle"/>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3" name="Google Shape;53;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1">
  <p:cSld name="CUSTOM_16">
    <p:spTree>
      <p:nvGrpSpPr>
        <p:cNvPr id="1" name="Shape 54"/>
        <p:cNvGrpSpPr/>
        <p:nvPr/>
      </p:nvGrpSpPr>
      <p:grpSpPr>
        <a:xfrm>
          <a:off x="0" y="0"/>
          <a:ext cx="0" cy="0"/>
          <a:chOff x="0" y="0"/>
          <a:chExt cx="0" cy="0"/>
        </a:xfrm>
      </p:grpSpPr>
      <p:sp>
        <p:nvSpPr>
          <p:cNvPr id="55" name="Google Shape;55;p8"/>
          <p:cNvSpPr txBox="1">
            <a:spLocks noGrp="1"/>
          </p:cNvSpPr>
          <p:nvPr>
            <p:ph type="subTitle" idx="1"/>
          </p:nvPr>
        </p:nvSpPr>
        <p:spPr>
          <a:xfrm>
            <a:off x="934666"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solidFill>
                  <a:srgbClr val="B7B7B7"/>
                </a:solidFill>
                <a:latin typeface="DM Serif Display"/>
                <a:ea typeface="DM Serif Display"/>
                <a:cs typeface="DM Serif Display"/>
                <a:sym typeface="DM Serif Display"/>
              </a:defRPr>
            </a:lvl1pPr>
            <a:lvl2pPr lvl="1" rtl="0">
              <a:spcBef>
                <a:spcPts val="1600"/>
              </a:spcBef>
              <a:spcAft>
                <a:spcPts val="0"/>
              </a:spcAft>
              <a:buNone/>
              <a:defRPr>
                <a:solidFill>
                  <a:srgbClr val="B7B7B7"/>
                </a:solidFill>
                <a:latin typeface="DM Serif Display"/>
                <a:ea typeface="DM Serif Display"/>
                <a:cs typeface="DM Serif Display"/>
                <a:sym typeface="DM Serif Display"/>
              </a:defRPr>
            </a:lvl2pPr>
            <a:lvl3pPr lvl="2" rtl="0">
              <a:spcBef>
                <a:spcPts val="1600"/>
              </a:spcBef>
              <a:spcAft>
                <a:spcPts val="0"/>
              </a:spcAft>
              <a:buNone/>
              <a:defRPr>
                <a:solidFill>
                  <a:srgbClr val="B7B7B7"/>
                </a:solidFill>
                <a:latin typeface="DM Serif Display"/>
                <a:ea typeface="DM Serif Display"/>
                <a:cs typeface="DM Serif Display"/>
                <a:sym typeface="DM Serif Display"/>
              </a:defRPr>
            </a:lvl3pPr>
            <a:lvl4pPr lvl="3" rtl="0">
              <a:spcBef>
                <a:spcPts val="1600"/>
              </a:spcBef>
              <a:spcAft>
                <a:spcPts val="0"/>
              </a:spcAft>
              <a:buNone/>
              <a:defRPr>
                <a:solidFill>
                  <a:srgbClr val="B7B7B7"/>
                </a:solidFill>
                <a:latin typeface="DM Serif Display"/>
                <a:ea typeface="DM Serif Display"/>
                <a:cs typeface="DM Serif Display"/>
                <a:sym typeface="DM Serif Display"/>
              </a:defRPr>
            </a:lvl4pPr>
            <a:lvl5pPr lvl="4" rtl="0">
              <a:spcBef>
                <a:spcPts val="1600"/>
              </a:spcBef>
              <a:spcAft>
                <a:spcPts val="0"/>
              </a:spcAft>
              <a:buNone/>
              <a:defRPr>
                <a:solidFill>
                  <a:srgbClr val="B7B7B7"/>
                </a:solidFill>
                <a:latin typeface="DM Serif Display"/>
                <a:ea typeface="DM Serif Display"/>
                <a:cs typeface="DM Serif Display"/>
                <a:sym typeface="DM Serif Display"/>
              </a:defRPr>
            </a:lvl5pPr>
            <a:lvl6pPr lvl="5" rtl="0">
              <a:spcBef>
                <a:spcPts val="1600"/>
              </a:spcBef>
              <a:spcAft>
                <a:spcPts val="0"/>
              </a:spcAft>
              <a:buNone/>
              <a:defRPr>
                <a:solidFill>
                  <a:srgbClr val="B7B7B7"/>
                </a:solidFill>
                <a:latin typeface="DM Serif Display"/>
                <a:ea typeface="DM Serif Display"/>
                <a:cs typeface="DM Serif Display"/>
                <a:sym typeface="DM Serif Display"/>
              </a:defRPr>
            </a:lvl6pPr>
            <a:lvl7pPr lvl="6" rtl="0">
              <a:spcBef>
                <a:spcPts val="1600"/>
              </a:spcBef>
              <a:spcAft>
                <a:spcPts val="0"/>
              </a:spcAft>
              <a:buNone/>
              <a:defRPr>
                <a:solidFill>
                  <a:srgbClr val="B7B7B7"/>
                </a:solidFill>
                <a:latin typeface="DM Serif Display"/>
                <a:ea typeface="DM Serif Display"/>
                <a:cs typeface="DM Serif Display"/>
                <a:sym typeface="DM Serif Display"/>
              </a:defRPr>
            </a:lvl7pPr>
            <a:lvl8pPr lvl="7" rtl="0">
              <a:spcBef>
                <a:spcPts val="1600"/>
              </a:spcBef>
              <a:spcAft>
                <a:spcPts val="0"/>
              </a:spcAft>
              <a:buNone/>
              <a:defRPr>
                <a:solidFill>
                  <a:srgbClr val="B7B7B7"/>
                </a:solidFill>
                <a:latin typeface="DM Serif Display"/>
                <a:ea typeface="DM Serif Display"/>
                <a:cs typeface="DM Serif Display"/>
                <a:sym typeface="DM Serif Display"/>
              </a:defRPr>
            </a:lvl8pPr>
            <a:lvl9pPr lvl="8" rtl="0">
              <a:spcBef>
                <a:spcPts val="1600"/>
              </a:spcBef>
              <a:spcAft>
                <a:spcPts val="1600"/>
              </a:spcAft>
              <a:buNone/>
              <a:defRPr>
                <a:solidFill>
                  <a:srgbClr val="B7B7B7"/>
                </a:solidFill>
                <a:latin typeface="DM Serif Display"/>
                <a:ea typeface="DM Serif Display"/>
                <a:cs typeface="DM Serif Display"/>
                <a:sym typeface="DM Serif Display"/>
              </a:defRPr>
            </a:lvl9pPr>
          </a:lstStyle>
          <a:p>
            <a:endParaRPr/>
          </a:p>
        </p:txBody>
      </p:sp>
      <p:sp>
        <p:nvSpPr>
          <p:cNvPr id="56" name="Google Shape;56;p8"/>
          <p:cNvSpPr txBox="1">
            <a:spLocks noGrp="1"/>
          </p:cNvSpPr>
          <p:nvPr>
            <p:ph type="subTitle" idx="2"/>
          </p:nvPr>
        </p:nvSpPr>
        <p:spPr>
          <a:xfrm>
            <a:off x="934666"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B7B7B7"/>
                </a:solidFill>
              </a:defRPr>
            </a:lvl1pPr>
            <a:lvl2pPr lvl="1" rtl="0">
              <a:spcBef>
                <a:spcPts val="1600"/>
              </a:spcBef>
              <a:spcAft>
                <a:spcPts val="0"/>
              </a:spcAft>
              <a:buNone/>
              <a:defRPr>
                <a:solidFill>
                  <a:srgbClr val="B7B7B7"/>
                </a:solidFill>
              </a:defRPr>
            </a:lvl2pPr>
            <a:lvl3pPr lvl="2" rtl="0">
              <a:spcBef>
                <a:spcPts val="1600"/>
              </a:spcBef>
              <a:spcAft>
                <a:spcPts val="0"/>
              </a:spcAft>
              <a:buNone/>
              <a:defRPr>
                <a:solidFill>
                  <a:srgbClr val="B7B7B7"/>
                </a:solidFill>
              </a:defRPr>
            </a:lvl3pPr>
            <a:lvl4pPr lvl="3" rtl="0">
              <a:spcBef>
                <a:spcPts val="1600"/>
              </a:spcBef>
              <a:spcAft>
                <a:spcPts val="0"/>
              </a:spcAft>
              <a:buNone/>
              <a:defRPr>
                <a:solidFill>
                  <a:srgbClr val="B7B7B7"/>
                </a:solidFill>
              </a:defRPr>
            </a:lvl4pPr>
            <a:lvl5pPr lvl="4" rtl="0">
              <a:spcBef>
                <a:spcPts val="1600"/>
              </a:spcBef>
              <a:spcAft>
                <a:spcPts val="0"/>
              </a:spcAft>
              <a:buNone/>
              <a:defRPr>
                <a:solidFill>
                  <a:srgbClr val="B7B7B7"/>
                </a:solidFill>
              </a:defRPr>
            </a:lvl5pPr>
            <a:lvl6pPr lvl="5" rtl="0">
              <a:spcBef>
                <a:spcPts val="1600"/>
              </a:spcBef>
              <a:spcAft>
                <a:spcPts val="0"/>
              </a:spcAft>
              <a:buNone/>
              <a:defRPr>
                <a:solidFill>
                  <a:srgbClr val="B7B7B7"/>
                </a:solidFill>
              </a:defRPr>
            </a:lvl6pPr>
            <a:lvl7pPr lvl="6" rtl="0">
              <a:spcBef>
                <a:spcPts val="1600"/>
              </a:spcBef>
              <a:spcAft>
                <a:spcPts val="0"/>
              </a:spcAft>
              <a:buNone/>
              <a:defRPr>
                <a:solidFill>
                  <a:srgbClr val="B7B7B7"/>
                </a:solidFill>
              </a:defRPr>
            </a:lvl7pPr>
            <a:lvl8pPr lvl="7" rtl="0">
              <a:spcBef>
                <a:spcPts val="1600"/>
              </a:spcBef>
              <a:spcAft>
                <a:spcPts val="0"/>
              </a:spcAft>
              <a:buNone/>
              <a:defRPr>
                <a:solidFill>
                  <a:srgbClr val="B7B7B7"/>
                </a:solidFill>
              </a:defRPr>
            </a:lvl8pPr>
            <a:lvl9pPr lvl="8" rtl="0">
              <a:spcBef>
                <a:spcPts val="1600"/>
              </a:spcBef>
              <a:spcAft>
                <a:spcPts val="1600"/>
              </a:spcAft>
              <a:buNone/>
              <a:defRPr>
                <a:solidFill>
                  <a:srgbClr val="B7B7B7"/>
                </a:solidFill>
              </a:defRPr>
            </a:lvl9pPr>
          </a:lstStyle>
          <a:p>
            <a:endParaRPr/>
          </a:p>
        </p:txBody>
      </p:sp>
      <p:sp>
        <p:nvSpPr>
          <p:cNvPr id="57" name="Google Shape;57;p8"/>
          <p:cNvSpPr txBox="1">
            <a:spLocks noGrp="1"/>
          </p:cNvSpPr>
          <p:nvPr>
            <p:ph type="subTitle" idx="3"/>
          </p:nvPr>
        </p:nvSpPr>
        <p:spPr>
          <a:xfrm>
            <a:off x="5371290"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latin typeface="DM Serif Display"/>
                <a:ea typeface="DM Serif Display"/>
                <a:cs typeface="DM Serif Display"/>
                <a:sym typeface="DM Serif Display"/>
              </a:defRPr>
            </a:lvl1pPr>
            <a:lvl2pPr lvl="1" rtl="0">
              <a:spcBef>
                <a:spcPts val="1600"/>
              </a:spcBef>
              <a:spcAft>
                <a:spcPts val="0"/>
              </a:spcAft>
              <a:buNone/>
              <a:defRPr>
                <a:latin typeface="DM Serif Display"/>
                <a:ea typeface="DM Serif Display"/>
                <a:cs typeface="DM Serif Display"/>
                <a:sym typeface="DM Serif Display"/>
              </a:defRPr>
            </a:lvl2pPr>
            <a:lvl3pPr lvl="2" rtl="0">
              <a:spcBef>
                <a:spcPts val="1600"/>
              </a:spcBef>
              <a:spcAft>
                <a:spcPts val="0"/>
              </a:spcAft>
              <a:buNone/>
              <a:defRPr>
                <a:latin typeface="DM Serif Display"/>
                <a:ea typeface="DM Serif Display"/>
                <a:cs typeface="DM Serif Display"/>
                <a:sym typeface="DM Serif Display"/>
              </a:defRPr>
            </a:lvl3pPr>
            <a:lvl4pPr lvl="3" rtl="0">
              <a:spcBef>
                <a:spcPts val="1600"/>
              </a:spcBef>
              <a:spcAft>
                <a:spcPts val="0"/>
              </a:spcAft>
              <a:buNone/>
              <a:defRPr>
                <a:latin typeface="DM Serif Display"/>
                <a:ea typeface="DM Serif Display"/>
                <a:cs typeface="DM Serif Display"/>
                <a:sym typeface="DM Serif Display"/>
              </a:defRPr>
            </a:lvl4pPr>
            <a:lvl5pPr lvl="4" rtl="0">
              <a:spcBef>
                <a:spcPts val="1600"/>
              </a:spcBef>
              <a:spcAft>
                <a:spcPts val="0"/>
              </a:spcAft>
              <a:buNone/>
              <a:defRPr>
                <a:latin typeface="DM Serif Display"/>
                <a:ea typeface="DM Serif Display"/>
                <a:cs typeface="DM Serif Display"/>
                <a:sym typeface="DM Serif Display"/>
              </a:defRPr>
            </a:lvl5pPr>
            <a:lvl6pPr lvl="5" rtl="0">
              <a:spcBef>
                <a:spcPts val="1600"/>
              </a:spcBef>
              <a:spcAft>
                <a:spcPts val="0"/>
              </a:spcAft>
              <a:buNone/>
              <a:defRPr>
                <a:latin typeface="DM Serif Display"/>
                <a:ea typeface="DM Serif Display"/>
                <a:cs typeface="DM Serif Display"/>
                <a:sym typeface="DM Serif Display"/>
              </a:defRPr>
            </a:lvl6pPr>
            <a:lvl7pPr lvl="6" rtl="0">
              <a:spcBef>
                <a:spcPts val="1600"/>
              </a:spcBef>
              <a:spcAft>
                <a:spcPts val="0"/>
              </a:spcAft>
              <a:buNone/>
              <a:defRPr>
                <a:latin typeface="DM Serif Display"/>
                <a:ea typeface="DM Serif Display"/>
                <a:cs typeface="DM Serif Display"/>
                <a:sym typeface="DM Serif Display"/>
              </a:defRPr>
            </a:lvl7pPr>
            <a:lvl8pPr lvl="7" rtl="0">
              <a:spcBef>
                <a:spcPts val="1600"/>
              </a:spcBef>
              <a:spcAft>
                <a:spcPts val="0"/>
              </a:spcAft>
              <a:buNone/>
              <a:defRPr>
                <a:latin typeface="DM Serif Display"/>
                <a:ea typeface="DM Serif Display"/>
                <a:cs typeface="DM Serif Display"/>
                <a:sym typeface="DM Serif Display"/>
              </a:defRPr>
            </a:lvl8pPr>
            <a:lvl9pPr lvl="8" rtl="0">
              <a:spcBef>
                <a:spcPts val="1600"/>
              </a:spcBef>
              <a:spcAft>
                <a:spcPts val="1600"/>
              </a:spcAft>
              <a:buNone/>
              <a:defRPr>
                <a:latin typeface="DM Serif Display"/>
                <a:ea typeface="DM Serif Display"/>
                <a:cs typeface="DM Serif Display"/>
                <a:sym typeface="DM Serif Display"/>
              </a:defRPr>
            </a:lvl9pPr>
          </a:lstStyle>
          <a:p>
            <a:endParaRPr/>
          </a:p>
        </p:txBody>
      </p:sp>
      <p:sp>
        <p:nvSpPr>
          <p:cNvPr id="58" name="Google Shape;58;p8"/>
          <p:cNvSpPr txBox="1">
            <a:spLocks noGrp="1"/>
          </p:cNvSpPr>
          <p:nvPr>
            <p:ph type="subTitle" idx="4"/>
          </p:nvPr>
        </p:nvSpPr>
        <p:spPr>
          <a:xfrm>
            <a:off x="5371290"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9" name="Google Shape;59;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ur column 1">
  <p:cSld name="CUSTOM_17">
    <p:spTree>
      <p:nvGrpSpPr>
        <p:cNvPr id="1" name="Shape 60"/>
        <p:cNvGrpSpPr/>
        <p:nvPr/>
      </p:nvGrpSpPr>
      <p:grpSpPr>
        <a:xfrm>
          <a:off x="0" y="0"/>
          <a:ext cx="0" cy="0"/>
          <a:chOff x="0" y="0"/>
          <a:chExt cx="0" cy="0"/>
        </a:xfrm>
      </p:grpSpPr>
      <p:sp>
        <p:nvSpPr>
          <p:cNvPr id="61" name="Google Shape;61;p9"/>
          <p:cNvSpPr txBox="1">
            <a:spLocks noGrp="1"/>
          </p:cNvSpPr>
          <p:nvPr>
            <p:ph type="ctrTitle"/>
          </p:nvPr>
        </p:nvSpPr>
        <p:spPr>
          <a:xfrm>
            <a:off x="4255475" y="425635"/>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9"/>
          <p:cNvSpPr txBox="1">
            <a:spLocks noGrp="1"/>
          </p:cNvSpPr>
          <p:nvPr>
            <p:ph type="subTitle" idx="1"/>
          </p:nvPr>
        </p:nvSpPr>
        <p:spPr>
          <a:xfrm>
            <a:off x="4255475" y="961206"/>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3" name="Google Shape;63;p9"/>
          <p:cNvSpPr txBox="1">
            <a:spLocks noGrp="1"/>
          </p:cNvSpPr>
          <p:nvPr>
            <p:ph type="ctrTitle" idx="2"/>
          </p:nvPr>
        </p:nvSpPr>
        <p:spPr>
          <a:xfrm>
            <a:off x="6084275" y="1847944"/>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 name="Google Shape;64;p9"/>
          <p:cNvSpPr txBox="1">
            <a:spLocks noGrp="1"/>
          </p:cNvSpPr>
          <p:nvPr>
            <p:ph type="subTitle" idx="3"/>
          </p:nvPr>
        </p:nvSpPr>
        <p:spPr>
          <a:xfrm>
            <a:off x="6084275" y="2383516"/>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5" name="Google Shape;65;p9"/>
          <p:cNvSpPr txBox="1">
            <a:spLocks noGrp="1"/>
          </p:cNvSpPr>
          <p:nvPr>
            <p:ph type="ctrTitle" idx="4"/>
          </p:nvPr>
        </p:nvSpPr>
        <p:spPr>
          <a:xfrm>
            <a:off x="723600" y="470625"/>
            <a:ext cx="25932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6" name="Google Shape;66;p9"/>
          <p:cNvSpPr txBox="1">
            <a:spLocks noGrp="1"/>
          </p:cNvSpPr>
          <p:nvPr>
            <p:ph type="ctrTitle" idx="5"/>
          </p:nvPr>
        </p:nvSpPr>
        <p:spPr>
          <a:xfrm>
            <a:off x="1178425" y="1848588"/>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7" name="Google Shape;67;p9"/>
          <p:cNvSpPr txBox="1">
            <a:spLocks noGrp="1"/>
          </p:cNvSpPr>
          <p:nvPr>
            <p:ph type="subTitle" idx="6"/>
          </p:nvPr>
        </p:nvSpPr>
        <p:spPr>
          <a:xfrm>
            <a:off x="1217925" y="238415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8" name="Google Shape;68;p9"/>
          <p:cNvSpPr txBox="1">
            <a:spLocks noGrp="1"/>
          </p:cNvSpPr>
          <p:nvPr>
            <p:ph type="ctrTitle" idx="7"/>
          </p:nvPr>
        </p:nvSpPr>
        <p:spPr>
          <a:xfrm>
            <a:off x="3007225" y="3270898"/>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9" name="Google Shape;69;p9"/>
          <p:cNvSpPr txBox="1">
            <a:spLocks noGrp="1"/>
          </p:cNvSpPr>
          <p:nvPr>
            <p:ph type="subTitle" idx="8"/>
          </p:nvPr>
        </p:nvSpPr>
        <p:spPr>
          <a:xfrm>
            <a:off x="3046725" y="380646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0" name="Google Shape;70;p9"/>
          <p:cNvSpPr/>
          <p:nvPr/>
        </p:nvSpPr>
        <p:spPr>
          <a:xfrm>
            <a:off x="3369388" y="-83450"/>
            <a:ext cx="667500" cy="3019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5190088" y="2106525"/>
            <a:ext cx="667500" cy="311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s 2">
  <p:cSld name="TITLE_ONLY_3">
    <p:spTree>
      <p:nvGrpSpPr>
        <p:cNvPr id="1" name="Shape 73"/>
        <p:cNvGrpSpPr/>
        <p:nvPr/>
      </p:nvGrpSpPr>
      <p:grpSpPr>
        <a:xfrm>
          <a:off x="0" y="0"/>
          <a:ext cx="0" cy="0"/>
          <a:chOff x="0" y="0"/>
          <a:chExt cx="0" cy="0"/>
        </a:xfrm>
      </p:grpSpPr>
      <p:sp>
        <p:nvSpPr>
          <p:cNvPr id="74" name="Google Shape;74;p10"/>
          <p:cNvSpPr txBox="1">
            <a:spLocks noGrp="1"/>
          </p:cNvSpPr>
          <p:nvPr>
            <p:ph type="ctrTitle"/>
          </p:nvPr>
        </p:nvSpPr>
        <p:spPr>
          <a:xfrm>
            <a:off x="-539012" y="2132593"/>
            <a:ext cx="4567800" cy="94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5" name="Google Shape;75;p10"/>
          <p:cNvSpPr txBox="1">
            <a:spLocks noGrp="1"/>
          </p:cNvSpPr>
          <p:nvPr>
            <p:ph type="subTitle" idx="1"/>
          </p:nvPr>
        </p:nvSpPr>
        <p:spPr>
          <a:xfrm>
            <a:off x="1231588" y="3202043"/>
            <a:ext cx="2797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6" name="Google Shape;76;p10"/>
          <p:cNvSpPr txBox="1">
            <a:spLocks noGrp="1"/>
          </p:cNvSpPr>
          <p:nvPr>
            <p:ph type="subTitle" idx="2"/>
          </p:nvPr>
        </p:nvSpPr>
        <p:spPr>
          <a:xfrm>
            <a:off x="5115470" y="3202043"/>
            <a:ext cx="2797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7" name="Google Shape;77;p10"/>
          <p:cNvSpPr txBox="1">
            <a:spLocks noGrp="1"/>
          </p:cNvSpPr>
          <p:nvPr>
            <p:ph type="ctrTitle" idx="3"/>
          </p:nvPr>
        </p:nvSpPr>
        <p:spPr>
          <a:xfrm>
            <a:off x="5115470" y="2132593"/>
            <a:ext cx="4587300" cy="946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1pPr>
            <a:lvl2pPr marL="914400" lvl="1"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2pPr>
            <a:lvl3pPr marL="1371600" lvl="2"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3pPr>
            <a:lvl4pPr marL="1828800" lvl="3"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4pPr>
            <a:lvl5pPr marL="2286000" lvl="4"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5pPr>
            <a:lvl6pPr marL="2743200" lvl="5"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6pPr>
            <a:lvl7pPr marL="3200400" lvl="6"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7pPr>
            <a:lvl8pPr marL="3657600" lvl="7"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8pPr>
            <a:lvl9pPr marL="4114800" lvl="8" indent="-304800" rtl="0">
              <a:lnSpc>
                <a:spcPct val="115000"/>
              </a:lnSpc>
              <a:spcBef>
                <a:spcPts val="1600"/>
              </a:spcBef>
              <a:spcAft>
                <a:spcPts val="160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Open Sans Light"/>
                <a:ea typeface="Open Sans Light"/>
                <a:cs typeface="Open Sans Light"/>
                <a:sym typeface="Open Sans Light"/>
              </a:defRPr>
            </a:lvl1pPr>
            <a:lvl2pPr lvl="1" algn="r">
              <a:buNone/>
              <a:defRPr sz="1300">
                <a:solidFill>
                  <a:schemeClr val="dk1"/>
                </a:solidFill>
                <a:latin typeface="Open Sans Light"/>
                <a:ea typeface="Open Sans Light"/>
                <a:cs typeface="Open Sans Light"/>
                <a:sym typeface="Open Sans Light"/>
              </a:defRPr>
            </a:lvl2pPr>
            <a:lvl3pPr lvl="2" algn="r">
              <a:buNone/>
              <a:defRPr sz="1300">
                <a:solidFill>
                  <a:schemeClr val="dk1"/>
                </a:solidFill>
                <a:latin typeface="Open Sans Light"/>
                <a:ea typeface="Open Sans Light"/>
                <a:cs typeface="Open Sans Light"/>
                <a:sym typeface="Open Sans Light"/>
              </a:defRPr>
            </a:lvl3pPr>
            <a:lvl4pPr lvl="3" algn="r">
              <a:buNone/>
              <a:defRPr sz="1300">
                <a:solidFill>
                  <a:schemeClr val="dk1"/>
                </a:solidFill>
                <a:latin typeface="Open Sans Light"/>
                <a:ea typeface="Open Sans Light"/>
                <a:cs typeface="Open Sans Light"/>
                <a:sym typeface="Open Sans Light"/>
              </a:defRPr>
            </a:lvl4pPr>
            <a:lvl5pPr lvl="4" algn="r">
              <a:buNone/>
              <a:defRPr sz="1300">
                <a:solidFill>
                  <a:schemeClr val="dk1"/>
                </a:solidFill>
                <a:latin typeface="Open Sans Light"/>
                <a:ea typeface="Open Sans Light"/>
                <a:cs typeface="Open Sans Light"/>
                <a:sym typeface="Open Sans Light"/>
              </a:defRPr>
            </a:lvl5pPr>
            <a:lvl6pPr lvl="5" algn="r">
              <a:buNone/>
              <a:defRPr sz="1300">
                <a:solidFill>
                  <a:schemeClr val="dk1"/>
                </a:solidFill>
                <a:latin typeface="Open Sans Light"/>
                <a:ea typeface="Open Sans Light"/>
                <a:cs typeface="Open Sans Light"/>
                <a:sym typeface="Open Sans Light"/>
              </a:defRPr>
            </a:lvl6pPr>
            <a:lvl7pPr lvl="6" algn="r">
              <a:buNone/>
              <a:defRPr sz="1300">
                <a:solidFill>
                  <a:schemeClr val="dk1"/>
                </a:solidFill>
                <a:latin typeface="Open Sans Light"/>
                <a:ea typeface="Open Sans Light"/>
                <a:cs typeface="Open Sans Light"/>
                <a:sym typeface="Open Sans Light"/>
              </a:defRPr>
            </a:lvl7pPr>
            <a:lvl8pPr lvl="7" algn="r">
              <a:buNone/>
              <a:defRPr sz="1300">
                <a:solidFill>
                  <a:schemeClr val="dk1"/>
                </a:solidFill>
                <a:latin typeface="Open Sans Light"/>
                <a:ea typeface="Open Sans Light"/>
                <a:cs typeface="Open Sans Light"/>
                <a:sym typeface="Open Sans Light"/>
              </a:defRPr>
            </a:lvl8pPr>
            <a:lvl9pPr lvl="8" algn="r">
              <a:buNone/>
              <a:defRPr sz="1300">
                <a:solidFill>
                  <a:schemeClr val="dk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drive.google.com/file/d/1NEE2zKW7bpjIVW9futDCkMbrwQkkKARV/view"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9"/>
        <p:cNvGrpSpPr/>
        <p:nvPr/>
      </p:nvGrpSpPr>
      <p:grpSpPr>
        <a:xfrm>
          <a:off x="0" y="0"/>
          <a:ext cx="0" cy="0"/>
          <a:chOff x="0" y="0"/>
          <a:chExt cx="0" cy="0"/>
        </a:xfrm>
      </p:grpSpPr>
      <p:sp>
        <p:nvSpPr>
          <p:cNvPr id="160" name="Google Shape;160;p25"/>
          <p:cNvSpPr/>
          <p:nvPr/>
        </p:nvSpPr>
        <p:spPr>
          <a:xfrm>
            <a:off x="381075" y="3949313"/>
            <a:ext cx="952500" cy="826275"/>
          </a:xfrm>
          <a:custGeom>
            <a:avLst/>
            <a:gdLst/>
            <a:ahLst/>
            <a:cxnLst/>
            <a:rect l="l" t="t" r="r" b="b"/>
            <a:pathLst>
              <a:path w="38100" h="33051" extrusionOk="0">
                <a:moveTo>
                  <a:pt x="0" y="0"/>
                </a:moveTo>
                <a:lnTo>
                  <a:pt x="0" y="33051"/>
                </a:lnTo>
                <a:lnTo>
                  <a:pt x="38100" y="33051"/>
                </a:lnTo>
              </a:path>
            </a:pathLst>
          </a:custGeom>
          <a:noFill/>
          <a:ln w="9525" cap="flat" cmpd="sng">
            <a:solidFill>
              <a:schemeClr val="lt1"/>
            </a:solidFill>
            <a:prstDash val="solid"/>
            <a:round/>
            <a:headEnd type="none" w="med" len="med"/>
            <a:tailEnd type="none" w="med" len="med"/>
          </a:ln>
        </p:spPr>
        <p:txBody>
          <a:bodyPr/>
          <a:lstStyle/>
          <a:p>
            <a:endParaRPr lang="en-US"/>
          </a:p>
        </p:txBody>
      </p:sp>
      <p:sp>
        <p:nvSpPr>
          <p:cNvPr id="161" name="Google Shape;161;p25"/>
          <p:cNvSpPr/>
          <p:nvPr/>
        </p:nvSpPr>
        <p:spPr>
          <a:xfrm>
            <a:off x="12850" y="-3900"/>
            <a:ext cx="9144000" cy="5143500"/>
          </a:xfrm>
          <a:prstGeom prst="rect">
            <a:avLst/>
          </a:prstGeom>
          <a:solidFill>
            <a:srgbClr val="467A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9DB8C"/>
              </a:solidFill>
            </a:endParaRPr>
          </a:p>
        </p:txBody>
      </p:sp>
      <p:sp>
        <p:nvSpPr>
          <p:cNvPr id="162" name="Google Shape;162;p25"/>
          <p:cNvSpPr/>
          <p:nvPr/>
        </p:nvSpPr>
        <p:spPr>
          <a:xfrm>
            <a:off x="381075" y="3949313"/>
            <a:ext cx="952500" cy="826275"/>
          </a:xfrm>
          <a:custGeom>
            <a:avLst/>
            <a:gdLst/>
            <a:ahLst/>
            <a:cxnLst/>
            <a:rect l="l" t="t" r="r" b="b"/>
            <a:pathLst>
              <a:path w="38100" h="33051" extrusionOk="0">
                <a:moveTo>
                  <a:pt x="0" y="0"/>
                </a:moveTo>
                <a:lnTo>
                  <a:pt x="0" y="33051"/>
                </a:lnTo>
                <a:lnTo>
                  <a:pt x="38100" y="33051"/>
                </a:lnTo>
              </a:path>
            </a:pathLst>
          </a:custGeom>
          <a:noFill/>
          <a:ln w="19050" cap="flat" cmpd="sng">
            <a:solidFill>
              <a:schemeClr val="lt1"/>
            </a:solidFill>
            <a:prstDash val="solid"/>
            <a:round/>
            <a:headEnd type="none" w="med" len="med"/>
            <a:tailEnd type="none" w="med" len="med"/>
          </a:ln>
        </p:spPr>
        <p:txBody>
          <a:bodyPr/>
          <a:lstStyle/>
          <a:p>
            <a:endParaRPr lang="en-US"/>
          </a:p>
        </p:txBody>
      </p:sp>
      <p:sp>
        <p:nvSpPr>
          <p:cNvPr id="163" name="Google Shape;163;p25"/>
          <p:cNvSpPr txBox="1">
            <a:spLocks noGrp="1"/>
          </p:cNvSpPr>
          <p:nvPr>
            <p:ph type="subTitle" idx="1"/>
          </p:nvPr>
        </p:nvSpPr>
        <p:spPr>
          <a:xfrm>
            <a:off x="1965750" y="3400900"/>
            <a:ext cx="5212500" cy="7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2000">
              <a:solidFill>
                <a:schemeClr val="lt1"/>
              </a:solidFill>
              <a:latin typeface="EB Garamond"/>
              <a:ea typeface="EB Garamond"/>
              <a:cs typeface="EB Garamond"/>
              <a:sym typeface="EB Garamond"/>
            </a:endParaRPr>
          </a:p>
          <a:p>
            <a:pPr marL="0" lvl="0" indent="0" algn="ctr" rtl="0">
              <a:spcBef>
                <a:spcPts val="0"/>
              </a:spcBef>
              <a:spcAft>
                <a:spcPts val="0"/>
              </a:spcAft>
              <a:buNone/>
            </a:pPr>
            <a:r>
              <a:rPr lang="es" sz="2000">
                <a:solidFill>
                  <a:schemeClr val="lt1"/>
                </a:solidFill>
                <a:latin typeface="EB Garamond"/>
                <a:ea typeface="EB Garamond"/>
                <a:cs typeface="EB Garamond"/>
                <a:sym typeface="EB Garamond"/>
              </a:rPr>
              <a:t>Andrii Kryvenko, Aarya Shah, Liktha Joneboina, </a:t>
            </a:r>
            <a:endParaRPr sz="2000">
              <a:solidFill>
                <a:schemeClr val="lt1"/>
              </a:solidFill>
              <a:latin typeface="EB Garamond"/>
              <a:ea typeface="EB Garamond"/>
              <a:cs typeface="EB Garamond"/>
              <a:sym typeface="EB Garamond"/>
            </a:endParaRPr>
          </a:p>
          <a:p>
            <a:pPr marL="0" lvl="0" indent="0" algn="ctr" rtl="0">
              <a:spcBef>
                <a:spcPts val="0"/>
              </a:spcBef>
              <a:spcAft>
                <a:spcPts val="0"/>
              </a:spcAft>
              <a:buNone/>
            </a:pPr>
            <a:r>
              <a:rPr lang="es" sz="2000">
                <a:solidFill>
                  <a:schemeClr val="lt1"/>
                </a:solidFill>
                <a:latin typeface="EB Garamond"/>
                <a:ea typeface="EB Garamond"/>
                <a:cs typeface="EB Garamond"/>
                <a:sym typeface="EB Garamond"/>
              </a:rPr>
              <a:t>Raisa Karnik, Sara Angarita, Zachary Hill</a:t>
            </a:r>
            <a:endParaRPr sz="2000">
              <a:solidFill>
                <a:schemeClr val="lt1"/>
              </a:solidFill>
              <a:latin typeface="EB Garamond"/>
              <a:ea typeface="EB Garamond"/>
              <a:cs typeface="EB Garamond"/>
              <a:sym typeface="EB Garamond"/>
            </a:endParaRPr>
          </a:p>
        </p:txBody>
      </p:sp>
      <p:sp>
        <p:nvSpPr>
          <p:cNvPr id="164" name="Google Shape;164;p25"/>
          <p:cNvSpPr/>
          <p:nvPr/>
        </p:nvSpPr>
        <p:spPr>
          <a:xfrm rot="10800000">
            <a:off x="7782000" y="367900"/>
            <a:ext cx="952500" cy="826275"/>
          </a:xfrm>
          <a:custGeom>
            <a:avLst/>
            <a:gdLst/>
            <a:ahLst/>
            <a:cxnLst/>
            <a:rect l="l" t="t" r="r" b="b"/>
            <a:pathLst>
              <a:path w="38100" h="33051" extrusionOk="0">
                <a:moveTo>
                  <a:pt x="0" y="0"/>
                </a:moveTo>
                <a:lnTo>
                  <a:pt x="0" y="33051"/>
                </a:lnTo>
                <a:lnTo>
                  <a:pt x="38100" y="33051"/>
                </a:lnTo>
              </a:path>
            </a:pathLst>
          </a:custGeom>
          <a:noFill/>
          <a:ln w="19050" cap="flat" cmpd="sng">
            <a:solidFill>
              <a:srgbClr val="FFFFFF"/>
            </a:solidFill>
            <a:prstDash val="solid"/>
            <a:round/>
            <a:headEnd type="none" w="med" len="med"/>
            <a:tailEnd type="none" w="med" len="med"/>
          </a:ln>
        </p:spPr>
        <p:txBody>
          <a:bodyPr/>
          <a:lstStyle/>
          <a:p>
            <a:endParaRPr lang="en-US"/>
          </a:p>
        </p:txBody>
      </p:sp>
      <p:pic>
        <p:nvPicPr>
          <p:cNvPr id="165" name="Google Shape;165;p25"/>
          <p:cNvPicPr preferRelativeResize="0"/>
          <p:nvPr/>
        </p:nvPicPr>
        <p:blipFill>
          <a:blip r:embed="rId3">
            <a:alphaModFix/>
          </a:blip>
          <a:stretch>
            <a:fillRect/>
          </a:stretch>
        </p:blipFill>
        <p:spPr>
          <a:xfrm>
            <a:off x="3286050" y="68400"/>
            <a:ext cx="2066075" cy="2066075"/>
          </a:xfrm>
          <a:prstGeom prst="rect">
            <a:avLst/>
          </a:prstGeom>
          <a:noFill/>
          <a:ln>
            <a:noFill/>
          </a:ln>
        </p:spPr>
      </p:pic>
      <p:pic>
        <p:nvPicPr>
          <p:cNvPr id="166" name="Google Shape;166;p25"/>
          <p:cNvPicPr preferRelativeResize="0"/>
          <p:nvPr/>
        </p:nvPicPr>
        <p:blipFill rotWithShape="1">
          <a:blip r:embed="rId4">
            <a:alphaModFix/>
          </a:blip>
          <a:srcRect l="700" t="38295" r="-700" b="41286"/>
          <a:stretch/>
        </p:blipFill>
        <p:spPr>
          <a:xfrm>
            <a:off x="897175" y="1895013"/>
            <a:ext cx="7375350" cy="1505875"/>
          </a:xfrm>
          <a:prstGeom prst="rect">
            <a:avLst/>
          </a:prstGeom>
          <a:noFill/>
          <a:ln>
            <a:noFill/>
          </a:ln>
        </p:spPr>
      </p:pic>
      <p:sp>
        <p:nvSpPr>
          <p:cNvPr id="167" name="Google Shape;167;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67A8F"/>
        </a:solidFill>
        <a:effectLst/>
      </p:bgPr>
    </p:bg>
    <p:spTree>
      <p:nvGrpSpPr>
        <p:cNvPr id="1" name="Shape 363"/>
        <p:cNvGrpSpPr/>
        <p:nvPr/>
      </p:nvGrpSpPr>
      <p:grpSpPr>
        <a:xfrm>
          <a:off x="0" y="0"/>
          <a:ext cx="0" cy="0"/>
          <a:chOff x="0" y="0"/>
          <a:chExt cx="0" cy="0"/>
        </a:xfrm>
      </p:grpSpPr>
      <p:sp>
        <p:nvSpPr>
          <p:cNvPr id="364" name="Google Shape;364;p34"/>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Machine Learning</a:t>
            </a:r>
            <a:endParaRPr>
              <a:solidFill>
                <a:schemeClr val="lt1"/>
              </a:solidFill>
            </a:endParaRPr>
          </a:p>
        </p:txBody>
      </p:sp>
      <p:sp>
        <p:nvSpPr>
          <p:cNvPr id="365" name="Google Shape;365;p34"/>
          <p:cNvSpPr txBox="1">
            <a:spLocks noGrp="1"/>
          </p:cNvSpPr>
          <p:nvPr>
            <p:ph type="title" idx="2"/>
          </p:nvPr>
        </p:nvSpPr>
        <p:spPr>
          <a:xfrm flipH="1">
            <a:off x="-746050" y="2419325"/>
            <a:ext cx="4488300"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02</a:t>
            </a:r>
            <a:endParaRPr>
              <a:solidFill>
                <a:schemeClr val="lt1"/>
              </a:solidFill>
            </a:endParaRPr>
          </a:p>
        </p:txBody>
      </p:sp>
      <p:sp>
        <p:nvSpPr>
          <p:cNvPr id="366" name="Google Shape;366;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chemeClr val="lt1"/>
                </a:solidFill>
              </a:rPr>
              <a:t>10</a:t>
            </a:fld>
            <a:endParaRPr sz="19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994A9">
            <a:alpha val="64709"/>
          </a:srgbClr>
        </a:solidFill>
        <a:effectLst/>
      </p:bgPr>
    </p:bg>
    <p:spTree>
      <p:nvGrpSpPr>
        <p:cNvPr id="1" name="Shape 370"/>
        <p:cNvGrpSpPr/>
        <p:nvPr/>
      </p:nvGrpSpPr>
      <p:grpSpPr>
        <a:xfrm>
          <a:off x="0" y="0"/>
          <a:ext cx="0" cy="0"/>
          <a:chOff x="0" y="0"/>
          <a:chExt cx="0" cy="0"/>
        </a:xfrm>
      </p:grpSpPr>
      <p:sp>
        <p:nvSpPr>
          <p:cNvPr id="371" name="Google Shape;371;p35"/>
          <p:cNvSpPr/>
          <p:nvPr/>
        </p:nvSpPr>
        <p:spPr>
          <a:xfrm>
            <a:off x="0" y="395764"/>
            <a:ext cx="3546900" cy="669000"/>
          </a:xfrm>
          <a:prstGeom prst="homePlate">
            <a:avLst>
              <a:gd name="adj" fmla="val 50000"/>
            </a:avLst>
          </a:prstGeom>
          <a:solidFill>
            <a:srgbClr val="335A6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a:solidFill>
                  <a:srgbClr val="FFFFFF"/>
                </a:solidFill>
                <a:latin typeface="Open Sans"/>
                <a:ea typeface="Open Sans"/>
                <a:cs typeface="Open Sans"/>
                <a:sym typeface="Open Sans"/>
              </a:rPr>
              <a:t>Data Collection</a:t>
            </a:r>
            <a:endParaRPr sz="1800">
              <a:solidFill>
                <a:srgbClr val="FFFFFF"/>
              </a:solidFill>
              <a:latin typeface="Open Sans"/>
              <a:ea typeface="Open Sans"/>
              <a:cs typeface="Open Sans"/>
              <a:sym typeface="Open Sans"/>
            </a:endParaRPr>
          </a:p>
        </p:txBody>
      </p:sp>
      <p:sp>
        <p:nvSpPr>
          <p:cNvPr id="372" name="Google Shape;372;p35"/>
          <p:cNvSpPr/>
          <p:nvPr/>
        </p:nvSpPr>
        <p:spPr>
          <a:xfrm>
            <a:off x="2944204" y="395550"/>
            <a:ext cx="3305700" cy="669000"/>
          </a:xfrm>
          <a:prstGeom prst="chevron">
            <a:avLst>
              <a:gd name="adj" fmla="val 50000"/>
            </a:avLst>
          </a:prstGeom>
          <a:solidFill>
            <a:srgbClr val="467A8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a:solidFill>
                  <a:srgbClr val="FFFFFF"/>
                </a:solidFill>
                <a:latin typeface="Open Sans"/>
                <a:ea typeface="Open Sans"/>
                <a:cs typeface="Open Sans"/>
                <a:sym typeface="Open Sans"/>
              </a:rPr>
              <a:t>Defect Detection</a:t>
            </a:r>
            <a:endParaRPr sz="1800">
              <a:solidFill>
                <a:srgbClr val="FFFFFF"/>
              </a:solidFill>
              <a:latin typeface="Open Sans"/>
              <a:ea typeface="Open Sans"/>
              <a:cs typeface="Open Sans"/>
              <a:sym typeface="Open Sans"/>
            </a:endParaRPr>
          </a:p>
        </p:txBody>
      </p:sp>
      <p:pic>
        <p:nvPicPr>
          <p:cNvPr id="373" name="Google Shape;373;p35"/>
          <p:cNvPicPr preferRelativeResize="0"/>
          <p:nvPr/>
        </p:nvPicPr>
        <p:blipFill rotWithShape="1">
          <a:blip r:embed="rId3">
            <a:alphaModFix/>
          </a:blip>
          <a:srcRect l="-1620" t="25054" r="-1620"/>
          <a:stretch/>
        </p:blipFill>
        <p:spPr>
          <a:xfrm>
            <a:off x="2944200" y="1392800"/>
            <a:ext cx="2922501" cy="2828624"/>
          </a:xfrm>
          <a:prstGeom prst="rect">
            <a:avLst/>
          </a:prstGeom>
          <a:noFill/>
          <a:ln>
            <a:noFill/>
          </a:ln>
        </p:spPr>
      </p:pic>
      <p:pic>
        <p:nvPicPr>
          <p:cNvPr id="374" name="Google Shape;374;p35"/>
          <p:cNvPicPr preferRelativeResize="0"/>
          <p:nvPr/>
        </p:nvPicPr>
        <p:blipFill>
          <a:blip r:embed="rId4">
            <a:alphaModFix/>
          </a:blip>
          <a:stretch>
            <a:fillRect/>
          </a:stretch>
        </p:blipFill>
        <p:spPr>
          <a:xfrm>
            <a:off x="156000" y="4426675"/>
            <a:ext cx="650650" cy="650650"/>
          </a:xfrm>
          <a:prstGeom prst="rect">
            <a:avLst/>
          </a:prstGeom>
          <a:noFill/>
          <a:ln>
            <a:noFill/>
          </a:ln>
        </p:spPr>
      </p:pic>
      <p:pic>
        <p:nvPicPr>
          <p:cNvPr id="375" name="Google Shape;375;p35"/>
          <p:cNvPicPr preferRelativeResize="0"/>
          <p:nvPr/>
        </p:nvPicPr>
        <p:blipFill rotWithShape="1">
          <a:blip r:embed="rId5">
            <a:alphaModFix/>
          </a:blip>
          <a:srcRect l="52653" t="60216"/>
          <a:stretch/>
        </p:blipFill>
        <p:spPr>
          <a:xfrm>
            <a:off x="216550" y="1179375"/>
            <a:ext cx="2556901" cy="1269175"/>
          </a:xfrm>
          <a:prstGeom prst="rect">
            <a:avLst/>
          </a:prstGeom>
          <a:noFill/>
          <a:ln>
            <a:noFill/>
          </a:ln>
        </p:spPr>
      </p:pic>
      <p:pic>
        <p:nvPicPr>
          <p:cNvPr id="376" name="Google Shape;376;p35"/>
          <p:cNvPicPr preferRelativeResize="0"/>
          <p:nvPr/>
        </p:nvPicPr>
        <p:blipFill rotWithShape="1">
          <a:blip r:embed="rId6">
            <a:alphaModFix/>
          </a:blip>
          <a:srcRect l="9122" t="3781" r="62252" b="8074"/>
          <a:stretch/>
        </p:blipFill>
        <p:spPr>
          <a:xfrm>
            <a:off x="563063" y="2563150"/>
            <a:ext cx="1863875" cy="2073876"/>
          </a:xfrm>
          <a:prstGeom prst="rect">
            <a:avLst/>
          </a:prstGeom>
          <a:noFill/>
          <a:ln>
            <a:noFill/>
          </a:ln>
        </p:spPr>
      </p:pic>
      <p:sp>
        <p:nvSpPr>
          <p:cNvPr id="377" name="Google Shape;377;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rgbClr val="589AB5"/>
                </a:solidFill>
              </a:rPr>
              <a:t>11</a:t>
            </a:fld>
            <a:endParaRPr sz="1900">
              <a:solidFill>
                <a:srgbClr val="589AB5"/>
              </a:solidFill>
            </a:endParaRPr>
          </a:p>
        </p:txBody>
      </p:sp>
      <p:pic>
        <p:nvPicPr>
          <p:cNvPr id="378" name="Google Shape;378;p35"/>
          <p:cNvPicPr preferRelativeResize="0"/>
          <p:nvPr/>
        </p:nvPicPr>
        <p:blipFill>
          <a:blip r:embed="rId7">
            <a:alphaModFix/>
          </a:blip>
          <a:stretch>
            <a:fillRect/>
          </a:stretch>
        </p:blipFill>
        <p:spPr>
          <a:xfrm>
            <a:off x="6293929" y="1518300"/>
            <a:ext cx="2308240" cy="2477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375"/>
                                        </p:tgtEl>
                                        <p:attrNameLst>
                                          <p:attrName>style.visibility</p:attrName>
                                        </p:attrNameLst>
                                      </p:cBhvr>
                                      <p:to>
                                        <p:strVal val="visible"/>
                                      </p:to>
                                    </p:set>
                                    <p:anim calcmode="lin" valueType="num">
                                      <p:cBhvr additive="base">
                                        <p:cTn id="15" dur="1000"/>
                                        <p:tgtEl>
                                          <p:spTgt spid="3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994A9">
            <a:alpha val="64709"/>
          </a:srgbClr>
        </a:solidFill>
        <a:effectLst/>
      </p:bgPr>
    </p:bg>
    <p:spTree>
      <p:nvGrpSpPr>
        <p:cNvPr id="1" name="Shape 382"/>
        <p:cNvGrpSpPr/>
        <p:nvPr/>
      </p:nvGrpSpPr>
      <p:grpSpPr>
        <a:xfrm>
          <a:off x="0" y="0"/>
          <a:ext cx="0" cy="0"/>
          <a:chOff x="0" y="0"/>
          <a:chExt cx="0" cy="0"/>
        </a:xfrm>
      </p:grpSpPr>
      <p:sp>
        <p:nvSpPr>
          <p:cNvPr id="383" name="Google Shape;383;p36"/>
          <p:cNvSpPr/>
          <p:nvPr/>
        </p:nvSpPr>
        <p:spPr>
          <a:xfrm>
            <a:off x="0" y="395764"/>
            <a:ext cx="3546900" cy="669000"/>
          </a:xfrm>
          <a:prstGeom prst="homePlate">
            <a:avLst>
              <a:gd name="adj" fmla="val 50000"/>
            </a:avLst>
          </a:prstGeom>
          <a:solidFill>
            <a:srgbClr val="335A6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a:solidFill>
                  <a:srgbClr val="FFFFFF"/>
                </a:solidFill>
                <a:latin typeface="Open Sans"/>
                <a:ea typeface="Open Sans"/>
                <a:cs typeface="Open Sans"/>
                <a:sym typeface="Open Sans"/>
              </a:rPr>
              <a:t>Data Collection</a:t>
            </a:r>
            <a:endParaRPr sz="1800">
              <a:solidFill>
                <a:srgbClr val="FFFFFF"/>
              </a:solidFill>
              <a:latin typeface="Open Sans"/>
              <a:ea typeface="Open Sans"/>
              <a:cs typeface="Open Sans"/>
              <a:sym typeface="Open Sans"/>
            </a:endParaRPr>
          </a:p>
        </p:txBody>
      </p:sp>
      <p:sp>
        <p:nvSpPr>
          <p:cNvPr id="384" name="Google Shape;384;p36"/>
          <p:cNvSpPr/>
          <p:nvPr/>
        </p:nvSpPr>
        <p:spPr>
          <a:xfrm>
            <a:off x="2944204" y="395550"/>
            <a:ext cx="3305700" cy="669000"/>
          </a:xfrm>
          <a:prstGeom prst="chevron">
            <a:avLst>
              <a:gd name="adj" fmla="val 50000"/>
            </a:avLst>
          </a:prstGeom>
          <a:solidFill>
            <a:srgbClr val="467A8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a:solidFill>
                  <a:srgbClr val="FFFFFF"/>
                </a:solidFill>
                <a:latin typeface="Open Sans"/>
                <a:ea typeface="Open Sans"/>
                <a:cs typeface="Open Sans"/>
                <a:sym typeface="Open Sans"/>
              </a:rPr>
              <a:t>Defect Detection</a:t>
            </a:r>
            <a:endParaRPr sz="1800">
              <a:solidFill>
                <a:srgbClr val="FFFFFF"/>
              </a:solidFill>
              <a:latin typeface="Open Sans"/>
              <a:ea typeface="Open Sans"/>
              <a:cs typeface="Open Sans"/>
              <a:sym typeface="Open Sans"/>
            </a:endParaRPr>
          </a:p>
        </p:txBody>
      </p:sp>
      <p:sp>
        <p:nvSpPr>
          <p:cNvPr id="385" name="Google Shape;385;p36"/>
          <p:cNvSpPr/>
          <p:nvPr/>
        </p:nvSpPr>
        <p:spPr>
          <a:xfrm>
            <a:off x="5838292" y="395550"/>
            <a:ext cx="3305700" cy="669000"/>
          </a:xfrm>
          <a:prstGeom prst="chevron">
            <a:avLst>
              <a:gd name="adj" fmla="val 50000"/>
            </a:avLst>
          </a:prstGeom>
          <a:solidFill>
            <a:srgbClr val="589AB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a:solidFill>
                  <a:srgbClr val="FFFFFF"/>
                </a:solidFill>
                <a:latin typeface="Open Sans"/>
                <a:ea typeface="Open Sans"/>
                <a:cs typeface="Open Sans"/>
                <a:sym typeface="Open Sans"/>
              </a:rPr>
              <a:t>Real-time Repair</a:t>
            </a:r>
            <a:endParaRPr sz="1800">
              <a:solidFill>
                <a:srgbClr val="FFFFFF"/>
              </a:solidFill>
              <a:latin typeface="Open Sans"/>
              <a:ea typeface="Open Sans"/>
              <a:cs typeface="Open Sans"/>
              <a:sym typeface="Open Sans"/>
            </a:endParaRPr>
          </a:p>
        </p:txBody>
      </p:sp>
      <p:pic>
        <p:nvPicPr>
          <p:cNvPr id="386" name="Google Shape;386;p36"/>
          <p:cNvPicPr preferRelativeResize="0"/>
          <p:nvPr/>
        </p:nvPicPr>
        <p:blipFill rotWithShape="1">
          <a:blip r:embed="rId3">
            <a:alphaModFix/>
          </a:blip>
          <a:srcRect l="71664"/>
          <a:stretch/>
        </p:blipFill>
        <p:spPr>
          <a:xfrm>
            <a:off x="5688900" y="1619250"/>
            <a:ext cx="1940601" cy="1905000"/>
          </a:xfrm>
          <a:prstGeom prst="rect">
            <a:avLst/>
          </a:prstGeom>
          <a:noFill/>
          <a:ln>
            <a:noFill/>
          </a:ln>
        </p:spPr>
      </p:pic>
      <p:pic>
        <p:nvPicPr>
          <p:cNvPr id="387" name="Google Shape;387;p36"/>
          <p:cNvPicPr preferRelativeResize="0"/>
          <p:nvPr/>
        </p:nvPicPr>
        <p:blipFill rotWithShape="1">
          <a:blip r:embed="rId3">
            <a:alphaModFix/>
          </a:blip>
          <a:srcRect r="32065"/>
          <a:stretch/>
        </p:blipFill>
        <p:spPr>
          <a:xfrm>
            <a:off x="1036421" y="1619250"/>
            <a:ext cx="4652475" cy="1905000"/>
          </a:xfrm>
          <a:prstGeom prst="rect">
            <a:avLst/>
          </a:prstGeom>
          <a:noFill/>
          <a:ln>
            <a:noFill/>
          </a:ln>
        </p:spPr>
      </p:pic>
      <p:sp>
        <p:nvSpPr>
          <p:cNvPr id="388" name="Google Shape;388;p36"/>
          <p:cNvSpPr txBox="1">
            <a:spLocks noGrp="1"/>
          </p:cNvSpPr>
          <p:nvPr>
            <p:ph type="sldNum" idx="12"/>
          </p:nvPr>
        </p:nvSpPr>
        <p:spPr>
          <a:xfrm>
            <a:off x="84805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rgbClr val="589AB5"/>
                </a:solidFill>
              </a:rP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67A8F"/>
        </a:solidFill>
        <a:effectLst/>
      </p:bgPr>
    </p:bg>
    <p:spTree>
      <p:nvGrpSpPr>
        <p:cNvPr id="1" name="Shape 392"/>
        <p:cNvGrpSpPr/>
        <p:nvPr/>
      </p:nvGrpSpPr>
      <p:grpSpPr>
        <a:xfrm>
          <a:off x="0" y="0"/>
          <a:ext cx="0" cy="0"/>
          <a:chOff x="0" y="0"/>
          <a:chExt cx="0" cy="0"/>
        </a:xfrm>
      </p:grpSpPr>
      <p:sp>
        <p:nvSpPr>
          <p:cNvPr id="393" name="Google Shape;393;p37"/>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Failsafe</a:t>
            </a:r>
            <a:endParaRPr>
              <a:solidFill>
                <a:schemeClr val="lt1"/>
              </a:solidFill>
            </a:endParaRPr>
          </a:p>
        </p:txBody>
      </p:sp>
      <p:sp>
        <p:nvSpPr>
          <p:cNvPr id="394" name="Google Shape;394;p37"/>
          <p:cNvSpPr txBox="1">
            <a:spLocks noGrp="1"/>
          </p:cNvSpPr>
          <p:nvPr>
            <p:ph type="title" idx="2"/>
          </p:nvPr>
        </p:nvSpPr>
        <p:spPr>
          <a:xfrm flipH="1">
            <a:off x="-746050" y="2419325"/>
            <a:ext cx="4488300"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03</a:t>
            </a:r>
            <a:endParaRPr>
              <a:solidFill>
                <a:schemeClr val="lt1"/>
              </a:solidFill>
            </a:endParaRPr>
          </a:p>
        </p:txBody>
      </p:sp>
      <p:sp>
        <p:nvSpPr>
          <p:cNvPr id="395" name="Google Shape;395;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chemeClr val="lt1"/>
                </a:solidFill>
              </a:rPr>
              <a:t>13</a:t>
            </a:fld>
            <a:endParaRPr sz="19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67A8F"/>
        </a:solidFill>
        <a:effectLst/>
      </p:bgPr>
    </p:bg>
    <p:spTree>
      <p:nvGrpSpPr>
        <p:cNvPr id="1" name="Shape 399"/>
        <p:cNvGrpSpPr/>
        <p:nvPr/>
      </p:nvGrpSpPr>
      <p:grpSpPr>
        <a:xfrm>
          <a:off x="0" y="0"/>
          <a:ext cx="0" cy="0"/>
          <a:chOff x="0" y="0"/>
          <a:chExt cx="0" cy="0"/>
        </a:xfrm>
      </p:grpSpPr>
      <p:sp>
        <p:nvSpPr>
          <p:cNvPr id="400" name="Google Shape;400;p38"/>
          <p:cNvSpPr/>
          <p:nvPr/>
        </p:nvSpPr>
        <p:spPr>
          <a:xfrm>
            <a:off x="4610050" y="-42600"/>
            <a:ext cx="4533900" cy="5173800"/>
          </a:xfrm>
          <a:prstGeom prst="rect">
            <a:avLst/>
          </a:prstGeom>
          <a:solidFill>
            <a:schemeClr val="lt1">
              <a:alpha val="723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txBox="1">
            <a:spLocks noGrp="1"/>
          </p:cNvSpPr>
          <p:nvPr>
            <p:ph type="subTitle" idx="3"/>
          </p:nvPr>
        </p:nvSpPr>
        <p:spPr>
          <a:xfrm>
            <a:off x="6586650" y="1704925"/>
            <a:ext cx="2877300" cy="987000"/>
          </a:xfrm>
          <a:prstGeom prst="rect">
            <a:avLst/>
          </a:prstGeom>
        </p:spPr>
        <p:txBody>
          <a:bodyPr spcFirstLastPara="1" wrap="square" lIns="91425" tIns="91425" rIns="91425" bIns="91425" anchor="b" anchorCtr="0">
            <a:noAutofit/>
          </a:bodyPr>
          <a:lstStyle/>
          <a:p>
            <a:pPr marL="0" lvl="0" indent="0" algn="l" rtl="0">
              <a:spcBef>
                <a:spcPts val="0"/>
              </a:spcBef>
              <a:spcAft>
                <a:spcPts val="1600"/>
              </a:spcAft>
              <a:buNone/>
            </a:pPr>
            <a:r>
              <a:rPr lang="es">
                <a:solidFill>
                  <a:srgbClr val="467A8F"/>
                </a:solidFill>
              </a:rPr>
              <a:t>Hydrophobic</a:t>
            </a:r>
            <a:endParaRPr>
              <a:solidFill>
                <a:srgbClr val="467A8F"/>
              </a:solidFill>
            </a:endParaRPr>
          </a:p>
        </p:txBody>
      </p:sp>
      <p:sp>
        <p:nvSpPr>
          <p:cNvPr id="402" name="Google Shape;402;p38"/>
          <p:cNvSpPr txBox="1">
            <a:spLocks noGrp="1"/>
          </p:cNvSpPr>
          <p:nvPr>
            <p:ph type="ctrTitle" idx="4294967295"/>
          </p:nvPr>
        </p:nvSpPr>
        <p:spPr>
          <a:xfrm flipH="1">
            <a:off x="2108525" y="0"/>
            <a:ext cx="4614300" cy="192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2F2F2"/>
                </a:solidFill>
              </a:rPr>
              <a:t>Janus Nano</a:t>
            </a:r>
            <a:r>
              <a:rPr lang="es">
                <a:solidFill>
                  <a:srgbClr val="467A8F"/>
                </a:solidFill>
              </a:rPr>
              <a:t>particles</a:t>
            </a:r>
            <a:endParaRPr>
              <a:solidFill>
                <a:srgbClr val="467A8F"/>
              </a:solidFill>
            </a:endParaRPr>
          </a:p>
        </p:txBody>
      </p:sp>
      <p:sp>
        <p:nvSpPr>
          <p:cNvPr id="403" name="Google Shape;403;p38"/>
          <p:cNvSpPr txBox="1">
            <a:spLocks noGrp="1"/>
          </p:cNvSpPr>
          <p:nvPr>
            <p:ph type="subTitle" idx="3"/>
          </p:nvPr>
        </p:nvSpPr>
        <p:spPr>
          <a:xfrm>
            <a:off x="539890" y="2396700"/>
            <a:ext cx="2877300" cy="295200"/>
          </a:xfrm>
          <a:prstGeom prst="rect">
            <a:avLst/>
          </a:prstGeom>
        </p:spPr>
        <p:txBody>
          <a:bodyPr spcFirstLastPara="1" wrap="square" lIns="91425" tIns="91425" rIns="91425" bIns="91425" anchor="b" anchorCtr="0">
            <a:noAutofit/>
          </a:bodyPr>
          <a:lstStyle/>
          <a:p>
            <a:pPr marL="0" lvl="0" indent="0" algn="l" rtl="0">
              <a:spcBef>
                <a:spcPts val="0"/>
              </a:spcBef>
              <a:spcAft>
                <a:spcPts val="1600"/>
              </a:spcAft>
              <a:buNone/>
            </a:pPr>
            <a:r>
              <a:rPr lang="es">
                <a:solidFill>
                  <a:schemeClr val="lt1"/>
                </a:solidFill>
              </a:rPr>
              <a:t>Lipophilic</a:t>
            </a:r>
            <a:endParaRPr>
              <a:solidFill>
                <a:schemeClr val="lt1"/>
              </a:solidFill>
            </a:endParaRPr>
          </a:p>
        </p:txBody>
      </p:sp>
      <p:pic>
        <p:nvPicPr>
          <p:cNvPr id="404" name="Google Shape;404;p38"/>
          <p:cNvPicPr preferRelativeResize="0"/>
          <p:nvPr/>
        </p:nvPicPr>
        <p:blipFill>
          <a:blip r:embed="rId3">
            <a:alphaModFix/>
          </a:blip>
          <a:stretch>
            <a:fillRect/>
          </a:stretch>
        </p:blipFill>
        <p:spPr>
          <a:xfrm>
            <a:off x="3807559" y="3320425"/>
            <a:ext cx="1528891" cy="1810775"/>
          </a:xfrm>
          <a:prstGeom prst="rect">
            <a:avLst/>
          </a:prstGeom>
          <a:noFill/>
          <a:ln>
            <a:noFill/>
          </a:ln>
        </p:spPr>
      </p:pic>
      <p:sp>
        <p:nvSpPr>
          <p:cNvPr id="405" name="Google Shape;405;p38"/>
          <p:cNvSpPr/>
          <p:nvPr/>
        </p:nvSpPr>
        <p:spPr>
          <a:xfrm rot="-10612211">
            <a:off x="3417083" y="689009"/>
            <a:ext cx="2516554" cy="2442270"/>
          </a:xfrm>
          <a:prstGeom prst="chord">
            <a:avLst>
              <a:gd name="adj1" fmla="val 5031585"/>
              <a:gd name="adj2" fmla="val 16200000"/>
            </a:avLst>
          </a:prstGeom>
          <a:solidFill>
            <a:srgbClr val="467A8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8"/>
          <p:cNvSpPr/>
          <p:nvPr/>
        </p:nvSpPr>
        <p:spPr>
          <a:xfrm rot="180704">
            <a:off x="3234753" y="689281"/>
            <a:ext cx="2552325" cy="2441747"/>
          </a:xfrm>
          <a:prstGeom prst="chord">
            <a:avLst>
              <a:gd name="adj1" fmla="val 4963143"/>
              <a:gd name="adj2" fmla="val 16295947"/>
            </a:avLst>
          </a:prstGeom>
          <a:solidFill>
            <a:schemeClr val="lt1"/>
          </a:solid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8"/>
          <p:cNvSpPr txBox="1"/>
          <p:nvPr/>
        </p:nvSpPr>
        <p:spPr>
          <a:xfrm>
            <a:off x="3731350" y="1459800"/>
            <a:ext cx="707100" cy="8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800" b="1">
                <a:solidFill>
                  <a:srgbClr val="467A8F"/>
                </a:solidFill>
                <a:latin typeface="Open Sans"/>
                <a:ea typeface="Open Sans"/>
                <a:cs typeface="Open Sans"/>
                <a:sym typeface="Open Sans"/>
              </a:rPr>
              <a:t>A</a:t>
            </a:r>
            <a:endParaRPr sz="4800" b="1">
              <a:solidFill>
                <a:srgbClr val="467A8F"/>
              </a:solidFill>
              <a:latin typeface="Open Sans"/>
              <a:ea typeface="Open Sans"/>
              <a:cs typeface="Open Sans"/>
              <a:sym typeface="Open Sans"/>
            </a:endParaRPr>
          </a:p>
        </p:txBody>
      </p:sp>
      <p:sp>
        <p:nvSpPr>
          <p:cNvPr id="408" name="Google Shape;408;p38"/>
          <p:cNvSpPr txBox="1"/>
          <p:nvPr/>
        </p:nvSpPr>
        <p:spPr>
          <a:xfrm>
            <a:off x="4876325" y="1459800"/>
            <a:ext cx="707100" cy="8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800" b="1">
                <a:solidFill>
                  <a:schemeClr val="lt1"/>
                </a:solidFill>
                <a:latin typeface="Open Sans"/>
                <a:ea typeface="Open Sans"/>
                <a:cs typeface="Open Sans"/>
                <a:sym typeface="Open Sans"/>
              </a:rPr>
              <a:t>B</a:t>
            </a:r>
            <a:endParaRPr sz="4800" b="1">
              <a:solidFill>
                <a:schemeClr val="lt1"/>
              </a:solidFill>
              <a:latin typeface="Open Sans"/>
              <a:ea typeface="Open Sans"/>
              <a:cs typeface="Open Sans"/>
              <a:sym typeface="Open Sans"/>
            </a:endParaRPr>
          </a:p>
        </p:txBody>
      </p:sp>
      <p:pic>
        <p:nvPicPr>
          <p:cNvPr id="409" name="Google Shape;409;p38"/>
          <p:cNvPicPr preferRelativeResize="0"/>
          <p:nvPr/>
        </p:nvPicPr>
        <p:blipFill>
          <a:blip r:embed="rId4">
            <a:alphaModFix/>
          </a:blip>
          <a:stretch>
            <a:fillRect/>
          </a:stretch>
        </p:blipFill>
        <p:spPr>
          <a:xfrm>
            <a:off x="156000" y="4426675"/>
            <a:ext cx="650650" cy="650650"/>
          </a:xfrm>
          <a:prstGeom prst="rect">
            <a:avLst/>
          </a:prstGeom>
          <a:noFill/>
          <a:ln>
            <a:noFill/>
          </a:ln>
        </p:spPr>
      </p:pic>
      <p:sp>
        <p:nvSpPr>
          <p:cNvPr id="410" name="Google Shape;410;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rgbClr val="589AB5"/>
                </a:solidFill>
              </a:rPr>
              <a:t>14</a:t>
            </a:fld>
            <a:endParaRPr sz="1900">
              <a:solidFill>
                <a:srgbClr val="589AB5"/>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9"/>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16" name="Google Shape;416;p39"/>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Resources</a:t>
            </a:r>
            <a:endParaRPr/>
          </a:p>
        </p:txBody>
      </p:sp>
      <p:pic>
        <p:nvPicPr>
          <p:cNvPr id="417" name="Google Shape;417;p39"/>
          <p:cNvPicPr preferRelativeResize="0"/>
          <p:nvPr/>
        </p:nvPicPr>
        <p:blipFill>
          <a:blip r:embed="rId3">
            <a:alphaModFix/>
          </a:blip>
          <a:stretch>
            <a:fillRect/>
          </a:stretch>
        </p:blipFill>
        <p:spPr>
          <a:xfrm>
            <a:off x="25" y="0"/>
            <a:ext cx="9143971" cy="5143500"/>
          </a:xfrm>
          <a:prstGeom prst="rect">
            <a:avLst/>
          </a:prstGeom>
          <a:noFill/>
          <a:ln>
            <a:noFill/>
          </a:ln>
        </p:spPr>
      </p:pic>
      <p:pic>
        <p:nvPicPr>
          <p:cNvPr id="418" name="Google Shape;418;p39"/>
          <p:cNvPicPr preferRelativeResize="0"/>
          <p:nvPr/>
        </p:nvPicPr>
        <p:blipFill>
          <a:blip r:embed="rId4">
            <a:alphaModFix/>
          </a:blip>
          <a:stretch>
            <a:fillRect/>
          </a:stretch>
        </p:blipFill>
        <p:spPr>
          <a:xfrm>
            <a:off x="156000" y="4426675"/>
            <a:ext cx="650650" cy="650650"/>
          </a:xfrm>
          <a:prstGeom prst="rect">
            <a:avLst/>
          </a:prstGeom>
          <a:noFill/>
          <a:ln>
            <a:noFill/>
          </a:ln>
        </p:spPr>
      </p:pic>
      <p:sp>
        <p:nvSpPr>
          <p:cNvPr id="419" name="Google Shape;419;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chemeClr val="lt1"/>
                </a:solidFill>
              </a:rPr>
              <a:t>15</a:t>
            </a:fld>
            <a:endParaRPr sz="19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67A8F"/>
        </a:solidFill>
        <a:effectLst/>
      </p:bgPr>
    </p:bg>
    <p:spTree>
      <p:nvGrpSpPr>
        <p:cNvPr id="1" name="Shape 423"/>
        <p:cNvGrpSpPr/>
        <p:nvPr/>
      </p:nvGrpSpPr>
      <p:grpSpPr>
        <a:xfrm>
          <a:off x="0" y="0"/>
          <a:ext cx="0" cy="0"/>
          <a:chOff x="0" y="0"/>
          <a:chExt cx="0" cy="0"/>
        </a:xfrm>
      </p:grpSpPr>
      <p:sp>
        <p:nvSpPr>
          <p:cNvPr id="424" name="Google Shape;424;p40"/>
          <p:cNvSpPr txBox="1">
            <a:spLocks noGrp="1"/>
          </p:cNvSpPr>
          <p:nvPr>
            <p:ph type="ctrTitle"/>
          </p:nvPr>
        </p:nvSpPr>
        <p:spPr>
          <a:xfrm>
            <a:off x="430350" y="801900"/>
            <a:ext cx="8283300" cy="3692100"/>
          </a:xfrm>
          <a:prstGeom prst="rect">
            <a:avLst/>
          </a:prstGeom>
        </p:spPr>
        <p:txBody>
          <a:bodyPr spcFirstLastPara="1" wrap="square" lIns="91425" tIns="91425" rIns="91425" bIns="91425" anchor="t" anchorCtr="0">
            <a:noAutofit/>
          </a:bodyPr>
          <a:lstStyle/>
          <a:p>
            <a:pPr marL="0" lvl="0" indent="0" algn="ctr" rtl="0">
              <a:lnSpc>
                <a:spcPct val="70000"/>
              </a:lnSpc>
              <a:spcBef>
                <a:spcPts val="0"/>
              </a:spcBef>
              <a:spcAft>
                <a:spcPts val="0"/>
              </a:spcAft>
              <a:buNone/>
            </a:pPr>
            <a:r>
              <a:rPr lang="es" sz="15000">
                <a:solidFill>
                  <a:schemeClr val="lt1"/>
                </a:solidFill>
              </a:rPr>
              <a:t>Thank you</a:t>
            </a:r>
            <a:endParaRPr sz="15000">
              <a:solidFill>
                <a:schemeClr val="lt1"/>
              </a:solidFill>
            </a:endParaRPr>
          </a:p>
        </p:txBody>
      </p:sp>
      <p:sp>
        <p:nvSpPr>
          <p:cNvPr id="425" name="Google Shape;425;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chemeClr val="lt1"/>
                </a:solidFill>
              </a:rPr>
              <a:t>16</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67A8F"/>
        </a:solidFill>
        <a:effectLst/>
      </p:bgPr>
    </p:bg>
    <p:spTree>
      <p:nvGrpSpPr>
        <p:cNvPr id="1" name="Shape 171"/>
        <p:cNvGrpSpPr/>
        <p:nvPr/>
      </p:nvGrpSpPr>
      <p:grpSpPr>
        <a:xfrm>
          <a:off x="0" y="0"/>
          <a:ext cx="0" cy="0"/>
          <a:chOff x="0" y="0"/>
          <a:chExt cx="0" cy="0"/>
        </a:xfrm>
      </p:grpSpPr>
      <p:sp>
        <p:nvSpPr>
          <p:cNvPr id="172" name="Google Shape;172;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2</a:t>
            </a:fld>
            <a:endParaRPr/>
          </a:p>
        </p:txBody>
      </p:sp>
      <p:pic>
        <p:nvPicPr>
          <p:cNvPr id="173" name="Google Shape;173;p26" title="Video.mp4">
            <a:hlinkClick r:id="rId3"/>
          </p:cNvPr>
          <p:cNvPicPr preferRelativeResize="0"/>
          <p:nvPr/>
        </p:nvPicPr>
        <p:blipFill>
          <a:blip r:embed="rId4">
            <a:alphaModFix/>
          </a:blip>
          <a:stretch>
            <a:fillRect/>
          </a:stretch>
        </p:blipFill>
        <p:spPr>
          <a:xfrm>
            <a:off x="135525" y="76225"/>
            <a:ext cx="8872949" cy="4991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67A8F"/>
        </a:solidFill>
        <a:effectLst/>
      </p:bgPr>
    </p:bg>
    <p:spTree>
      <p:nvGrpSpPr>
        <p:cNvPr id="1" name="Shape 177"/>
        <p:cNvGrpSpPr/>
        <p:nvPr/>
      </p:nvGrpSpPr>
      <p:grpSpPr>
        <a:xfrm>
          <a:off x="0" y="0"/>
          <a:ext cx="0" cy="0"/>
          <a:chOff x="0" y="0"/>
          <a:chExt cx="0" cy="0"/>
        </a:xfrm>
      </p:grpSpPr>
      <p:sp>
        <p:nvSpPr>
          <p:cNvPr id="178" name="Google Shape;178;p27"/>
          <p:cNvSpPr txBox="1">
            <a:spLocks noGrp="1"/>
          </p:cNvSpPr>
          <p:nvPr>
            <p:ph type="ctrTitle"/>
          </p:nvPr>
        </p:nvSpPr>
        <p:spPr>
          <a:xfrm>
            <a:off x="3238300" y="76200"/>
            <a:ext cx="3200700" cy="99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5600">
                <a:solidFill>
                  <a:srgbClr val="F2F2F2"/>
                </a:solidFill>
              </a:rPr>
              <a:t>Current</a:t>
            </a:r>
            <a:endParaRPr sz="5600">
              <a:solidFill>
                <a:srgbClr val="F2F2F2"/>
              </a:solidFill>
            </a:endParaRPr>
          </a:p>
        </p:txBody>
      </p:sp>
      <p:sp>
        <p:nvSpPr>
          <p:cNvPr id="179" name="Google Shape;179;p27"/>
          <p:cNvSpPr txBox="1">
            <a:spLocks noGrp="1"/>
          </p:cNvSpPr>
          <p:nvPr>
            <p:ph type="subTitle" idx="1"/>
          </p:nvPr>
        </p:nvSpPr>
        <p:spPr>
          <a:xfrm>
            <a:off x="5878325" y="1314575"/>
            <a:ext cx="2243400" cy="48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b="1">
                <a:solidFill>
                  <a:schemeClr val="lt1"/>
                </a:solidFill>
                <a:latin typeface="Open Sans"/>
                <a:ea typeface="Open Sans"/>
                <a:cs typeface="Open Sans"/>
                <a:sym typeface="Open Sans"/>
              </a:rPr>
              <a:t>Defect found</a:t>
            </a:r>
            <a:endParaRPr sz="2000" b="1">
              <a:solidFill>
                <a:schemeClr val="lt1"/>
              </a:solidFill>
              <a:latin typeface="Open Sans"/>
              <a:ea typeface="Open Sans"/>
              <a:cs typeface="Open Sans"/>
              <a:sym typeface="Open Sans"/>
            </a:endParaRPr>
          </a:p>
        </p:txBody>
      </p:sp>
      <p:pic>
        <p:nvPicPr>
          <p:cNvPr id="180" name="Google Shape;180;p27"/>
          <p:cNvPicPr preferRelativeResize="0"/>
          <p:nvPr/>
        </p:nvPicPr>
        <p:blipFill>
          <a:blip r:embed="rId3">
            <a:alphaModFix/>
          </a:blip>
          <a:stretch>
            <a:fillRect/>
          </a:stretch>
        </p:blipFill>
        <p:spPr>
          <a:xfrm>
            <a:off x="857225" y="1343325"/>
            <a:ext cx="4332700" cy="2930950"/>
          </a:xfrm>
          <a:prstGeom prst="rect">
            <a:avLst/>
          </a:prstGeom>
          <a:noFill/>
          <a:ln>
            <a:noFill/>
          </a:ln>
        </p:spPr>
      </p:pic>
      <p:sp>
        <p:nvSpPr>
          <p:cNvPr id="181" name="Google Shape;181;p27"/>
          <p:cNvSpPr/>
          <p:nvPr/>
        </p:nvSpPr>
        <p:spPr>
          <a:xfrm>
            <a:off x="384600" y="4036025"/>
            <a:ext cx="930688" cy="888907"/>
          </a:xfrm>
          <a:custGeom>
            <a:avLst/>
            <a:gdLst/>
            <a:ahLst/>
            <a:cxnLst/>
            <a:rect l="l" t="t" r="r" b="b"/>
            <a:pathLst>
              <a:path w="38100" h="33051" extrusionOk="0">
                <a:moveTo>
                  <a:pt x="0" y="0"/>
                </a:moveTo>
                <a:lnTo>
                  <a:pt x="0" y="33051"/>
                </a:lnTo>
                <a:lnTo>
                  <a:pt x="38100" y="33051"/>
                </a:lnTo>
              </a:path>
            </a:pathLst>
          </a:custGeom>
          <a:noFill/>
          <a:ln w="19050" cap="flat" cmpd="sng">
            <a:solidFill>
              <a:schemeClr val="lt1"/>
            </a:solidFill>
            <a:prstDash val="solid"/>
            <a:round/>
            <a:headEnd type="none" w="med" len="med"/>
            <a:tailEnd type="none" w="med" len="med"/>
          </a:ln>
        </p:spPr>
        <p:txBody>
          <a:bodyPr/>
          <a:lstStyle/>
          <a:p>
            <a:endParaRPr lang="en-US"/>
          </a:p>
        </p:txBody>
      </p:sp>
      <p:sp>
        <p:nvSpPr>
          <p:cNvPr id="182" name="Google Shape;182;p27"/>
          <p:cNvSpPr/>
          <p:nvPr/>
        </p:nvSpPr>
        <p:spPr>
          <a:xfrm rot="10800000">
            <a:off x="7858200" y="291700"/>
            <a:ext cx="952500" cy="826275"/>
          </a:xfrm>
          <a:custGeom>
            <a:avLst/>
            <a:gdLst/>
            <a:ahLst/>
            <a:cxnLst/>
            <a:rect l="l" t="t" r="r" b="b"/>
            <a:pathLst>
              <a:path w="38100" h="33051" extrusionOk="0">
                <a:moveTo>
                  <a:pt x="0" y="0"/>
                </a:moveTo>
                <a:lnTo>
                  <a:pt x="0" y="33051"/>
                </a:lnTo>
                <a:lnTo>
                  <a:pt x="38100" y="33051"/>
                </a:lnTo>
              </a:path>
            </a:pathLst>
          </a:custGeom>
          <a:noFill/>
          <a:ln w="19050" cap="flat" cmpd="sng">
            <a:solidFill>
              <a:srgbClr val="FFFFFF"/>
            </a:solidFill>
            <a:prstDash val="solid"/>
            <a:round/>
            <a:headEnd type="none" w="med" len="med"/>
            <a:tailEnd type="none" w="med" len="med"/>
          </a:ln>
        </p:spPr>
        <p:txBody>
          <a:bodyPr/>
          <a:lstStyle/>
          <a:p>
            <a:endParaRPr lang="en-US"/>
          </a:p>
        </p:txBody>
      </p:sp>
      <p:sp>
        <p:nvSpPr>
          <p:cNvPr id="183" name="Google Shape;183;p27"/>
          <p:cNvSpPr txBox="1"/>
          <p:nvPr/>
        </p:nvSpPr>
        <p:spPr>
          <a:xfrm>
            <a:off x="5581850" y="3430775"/>
            <a:ext cx="3000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000" b="1">
                <a:solidFill>
                  <a:schemeClr val="lt1"/>
                </a:solidFill>
                <a:latin typeface="Open Sans"/>
                <a:ea typeface="Open Sans"/>
                <a:cs typeface="Open Sans"/>
                <a:sym typeface="Open Sans"/>
              </a:rPr>
              <a:t>Printer automatically stops</a:t>
            </a:r>
            <a:endParaRPr sz="2000" b="1"/>
          </a:p>
        </p:txBody>
      </p:sp>
      <p:cxnSp>
        <p:nvCxnSpPr>
          <p:cNvPr id="184" name="Google Shape;184;p27"/>
          <p:cNvCxnSpPr/>
          <p:nvPr/>
        </p:nvCxnSpPr>
        <p:spPr>
          <a:xfrm>
            <a:off x="7075250" y="1878425"/>
            <a:ext cx="13200" cy="1392600"/>
          </a:xfrm>
          <a:prstGeom prst="straightConnector1">
            <a:avLst/>
          </a:prstGeom>
          <a:noFill/>
          <a:ln w="38100" cap="flat" cmpd="sng">
            <a:solidFill>
              <a:schemeClr val="lt1"/>
            </a:solidFill>
            <a:prstDash val="solid"/>
            <a:round/>
            <a:headEnd type="none" w="med" len="med"/>
            <a:tailEnd type="triangle" w="med" len="med"/>
          </a:ln>
        </p:spPr>
      </p:cxnSp>
      <p:pic>
        <p:nvPicPr>
          <p:cNvPr id="185" name="Google Shape;185;p27"/>
          <p:cNvPicPr preferRelativeResize="0"/>
          <p:nvPr/>
        </p:nvPicPr>
        <p:blipFill>
          <a:blip r:embed="rId4">
            <a:alphaModFix/>
          </a:blip>
          <a:stretch>
            <a:fillRect/>
          </a:stretch>
        </p:blipFill>
        <p:spPr>
          <a:xfrm>
            <a:off x="460800" y="4274275"/>
            <a:ext cx="650650" cy="650650"/>
          </a:xfrm>
          <a:prstGeom prst="rect">
            <a:avLst/>
          </a:prstGeom>
          <a:noFill/>
          <a:ln>
            <a:noFill/>
          </a:ln>
        </p:spPr>
      </p:pic>
      <p:sp>
        <p:nvSpPr>
          <p:cNvPr id="186" name="Google Shape;186;p27"/>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sz="1900">
                <a:solidFill>
                  <a:schemeClr val="lt1"/>
                </a:solidFill>
              </a:rPr>
              <a:t>3</a:t>
            </a:fld>
            <a:endParaRPr sz="19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67A8F"/>
        </a:solidFill>
        <a:effectLst/>
      </p:bgPr>
    </p:bg>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flipH="1">
            <a:off x="2655025" y="1285625"/>
            <a:ext cx="4043100" cy="248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8000">
                <a:solidFill>
                  <a:schemeClr val="lt1"/>
                </a:solidFill>
              </a:rPr>
              <a:t>The Need</a:t>
            </a:r>
            <a:endParaRPr sz="8000">
              <a:solidFill>
                <a:schemeClr val="lt1"/>
              </a:solidFill>
            </a:endParaRPr>
          </a:p>
        </p:txBody>
      </p:sp>
      <p:sp>
        <p:nvSpPr>
          <p:cNvPr id="192" name="Google Shape;192;p28"/>
          <p:cNvSpPr txBox="1">
            <a:spLocks noGrp="1"/>
          </p:cNvSpPr>
          <p:nvPr>
            <p:ph type="sldNum" idx="12"/>
          </p:nvPr>
        </p:nvSpPr>
        <p:spPr>
          <a:xfrm>
            <a:off x="8519109" y="474990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chemeClr val="lt1"/>
                </a:solidFill>
              </a:rPr>
              <a:t>4</a:t>
            </a:fld>
            <a:endParaRPr sz="19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C3CE"/>
        </a:solidFill>
        <a:effectLst/>
      </p:bgPr>
    </p:bg>
    <p:spTree>
      <p:nvGrpSpPr>
        <p:cNvPr id="1" name="Shape 196"/>
        <p:cNvGrpSpPr/>
        <p:nvPr/>
      </p:nvGrpSpPr>
      <p:grpSpPr>
        <a:xfrm>
          <a:off x="0" y="0"/>
          <a:ext cx="0" cy="0"/>
          <a:chOff x="0" y="0"/>
          <a:chExt cx="0" cy="0"/>
        </a:xfrm>
      </p:grpSpPr>
      <p:sp>
        <p:nvSpPr>
          <p:cNvPr id="197" name="Google Shape;197;p29"/>
          <p:cNvSpPr/>
          <p:nvPr/>
        </p:nvSpPr>
        <p:spPr>
          <a:xfrm>
            <a:off x="5969525" y="3317925"/>
            <a:ext cx="899700" cy="85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2625525" y="3317925"/>
            <a:ext cx="899700" cy="85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7324650" y="1381925"/>
            <a:ext cx="899700" cy="85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txBox="1"/>
          <p:nvPr/>
        </p:nvSpPr>
        <p:spPr>
          <a:xfrm>
            <a:off x="3874500" y="2164100"/>
            <a:ext cx="1668900" cy="67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sz="2500">
                <a:solidFill>
                  <a:srgbClr val="467A8F"/>
                </a:solidFill>
                <a:latin typeface="DM Serif Display"/>
                <a:ea typeface="DM Serif Display"/>
                <a:cs typeface="DM Serif Display"/>
                <a:sym typeface="DM Serif Display"/>
              </a:rPr>
              <a:t>Durability</a:t>
            </a:r>
            <a:endParaRPr sz="2500">
              <a:solidFill>
                <a:srgbClr val="467A8F"/>
              </a:solidFill>
              <a:latin typeface="Open Sans Light"/>
              <a:ea typeface="Open Sans Light"/>
              <a:cs typeface="Open Sans Light"/>
              <a:sym typeface="Open Sans Light"/>
            </a:endParaRPr>
          </a:p>
        </p:txBody>
      </p:sp>
      <p:sp>
        <p:nvSpPr>
          <p:cNvPr id="201" name="Google Shape;201;p29"/>
          <p:cNvSpPr/>
          <p:nvPr/>
        </p:nvSpPr>
        <p:spPr>
          <a:xfrm>
            <a:off x="4333950" y="1381925"/>
            <a:ext cx="899700" cy="85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1004275" y="1381925"/>
            <a:ext cx="850800" cy="85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txBox="1">
            <a:spLocks noGrp="1"/>
          </p:cNvSpPr>
          <p:nvPr>
            <p:ph type="ctrTitle"/>
          </p:nvPr>
        </p:nvSpPr>
        <p:spPr>
          <a:xfrm>
            <a:off x="271200" y="0"/>
            <a:ext cx="8872800" cy="105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solidFill>
                  <a:srgbClr val="467A8F"/>
                </a:solidFill>
              </a:rPr>
              <a:t>Design Requirements</a:t>
            </a:r>
            <a:endParaRPr sz="4800">
              <a:solidFill>
                <a:srgbClr val="467A8F"/>
              </a:solidFill>
            </a:endParaRPr>
          </a:p>
        </p:txBody>
      </p:sp>
      <p:sp>
        <p:nvSpPr>
          <p:cNvPr id="204" name="Google Shape;204;p29"/>
          <p:cNvSpPr txBox="1"/>
          <p:nvPr/>
        </p:nvSpPr>
        <p:spPr>
          <a:xfrm>
            <a:off x="95500" y="2164100"/>
            <a:ext cx="2668800" cy="67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sz="2500">
                <a:solidFill>
                  <a:srgbClr val="467A8F"/>
                </a:solidFill>
                <a:latin typeface="DM Serif Display"/>
                <a:ea typeface="DM Serif Display"/>
                <a:cs typeface="DM Serif Display"/>
                <a:sym typeface="DM Serif Display"/>
              </a:rPr>
              <a:t>Non-Invasiveness</a:t>
            </a:r>
            <a:endParaRPr sz="2500">
              <a:solidFill>
                <a:srgbClr val="467A8F"/>
              </a:solidFill>
              <a:latin typeface="DM Serif Display"/>
              <a:ea typeface="DM Serif Display"/>
              <a:cs typeface="DM Serif Display"/>
              <a:sym typeface="DM Serif Display"/>
            </a:endParaRPr>
          </a:p>
        </p:txBody>
      </p:sp>
      <p:sp>
        <p:nvSpPr>
          <p:cNvPr id="205" name="Google Shape;205;p29"/>
          <p:cNvSpPr txBox="1"/>
          <p:nvPr/>
        </p:nvSpPr>
        <p:spPr>
          <a:xfrm>
            <a:off x="6858550" y="2240288"/>
            <a:ext cx="1668900" cy="67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500">
                <a:solidFill>
                  <a:srgbClr val="467A8F"/>
                </a:solidFill>
                <a:latin typeface="DM Serif Display"/>
                <a:ea typeface="DM Serif Display"/>
                <a:cs typeface="DM Serif Display"/>
                <a:sym typeface="DM Serif Display"/>
              </a:rPr>
              <a:t>Reliability</a:t>
            </a:r>
            <a:endParaRPr sz="2500">
              <a:solidFill>
                <a:srgbClr val="467A8F"/>
              </a:solidFill>
              <a:latin typeface="Open Sans Light"/>
              <a:ea typeface="Open Sans Light"/>
              <a:cs typeface="Open Sans Light"/>
              <a:sym typeface="Open Sans Light"/>
            </a:endParaRPr>
          </a:p>
        </p:txBody>
      </p:sp>
      <p:sp>
        <p:nvSpPr>
          <p:cNvPr id="206" name="Google Shape;206;p29"/>
          <p:cNvSpPr txBox="1"/>
          <p:nvPr/>
        </p:nvSpPr>
        <p:spPr>
          <a:xfrm>
            <a:off x="2103625" y="4089025"/>
            <a:ext cx="1668900" cy="67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500">
                <a:solidFill>
                  <a:srgbClr val="467A8F"/>
                </a:solidFill>
                <a:latin typeface="DM Serif Display"/>
                <a:ea typeface="DM Serif Display"/>
                <a:cs typeface="DM Serif Display"/>
                <a:sym typeface="DM Serif Display"/>
              </a:rPr>
              <a:t>Accuracy</a:t>
            </a:r>
            <a:endParaRPr sz="2500">
              <a:solidFill>
                <a:srgbClr val="467A8F"/>
              </a:solidFill>
              <a:latin typeface="Open Sans Light"/>
              <a:ea typeface="Open Sans Light"/>
              <a:cs typeface="Open Sans Light"/>
              <a:sym typeface="Open Sans Light"/>
            </a:endParaRPr>
          </a:p>
        </p:txBody>
      </p:sp>
      <p:sp>
        <p:nvSpPr>
          <p:cNvPr id="207" name="Google Shape;207;p29"/>
          <p:cNvSpPr/>
          <p:nvPr/>
        </p:nvSpPr>
        <p:spPr>
          <a:xfrm>
            <a:off x="928075" y="1305725"/>
            <a:ext cx="850800" cy="8550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txBox="1"/>
          <p:nvPr/>
        </p:nvSpPr>
        <p:spPr>
          <a:xfrm>
            <a:off x="1089150" y="1207500"/>
            <a:ext cx="623100" cy="953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7200">
                <a:solidFill>
                  <a:schemeClr val="lt1"/>
                </a:solidFill>
                <a:latin typeface="DM Serif Display"/>
                <a:ea typeface="DM Serif Display"/>
                <a:cs typeface="DM Serif Display"/>
                <a:sym typeface="DM Serif Display"/>
              </a:rPr>
              <a:t>1</a:t>
            </a:r>
            <a:endParaRPr sz="7200">
              <a:solidFill>
                <a:schemeClr val="lt1"/>
              </a:solidFill>
              <a:latin typeface="Open Sans Light"/>
              <a:ea typeface="Open Sans Light"/>
              <a:cs typeface="Open Sans Light"/>
              <a:sym typeface="Open Sans Light"/>
            </a:endParaRPr>
          </a:p>
        </p:txBody>
      </p:sp>
      <p:sp>
        <p:nvSpPr>
          <p:cNvPr id="209" name="Google Shape;209;p29"/>
          <p:cNvSpPr/>
          <p:nvPr/>
        </p:nvSpPr>
        <p:spPr>
          <a:xfrm>
            <a:off x="4257750" y="1305725"/>
            <a:ext cx="899700" cy="8550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txBox="1"/>
          <p:nvPr/>
        </p:nvSpPr>
        <p:spPr>
          <a:xfrm>
            <a:off x="4347463" y="1256675"/>
            <a:ext cx="623100" cy="953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7200">
                <a:solidFill>
                  <a:schemeClr val="lt1"/>
                </a:solidFill>
                <a:latin typeface="DM Serif Display"/>
                <a:ea typeface="DM Serif Display"/>
                <a:cs typeface="DM Serif Display"/>
                <a:sym typeface="DM Serif Display"/>
              </a:rPr>
              <a:t>2</a:t>
            </a:r>
            <a:endParaRPr sz="7200">
              <a:solidFill>
                <a:schemeClr val="lt1"/>
              </a:solidFill>
              <a:latin typeface="DM Serif Display"/>
              <a:ea typeface="DM Serif Display"/>
              <a:cs typeface="DM Serif Display"/>
              <a:sym typeface="DM Serif Display"/>
            </a:endParaRPr>
          </a:p>
        </p:txBody>
      </p:sp>
      <p:sp>
        <p:nvSpPr>
          <p:cNvPr id="211" name="Google Shape;211;p29"/>
          <p:cNvSpPr/>
          <p:nvPr/>
        </p:nvSpPr>
        <p:spPr>
          <a:xfrm>
            <a:off x="7248450" y="1305725"/>
            <a:ext cx="899700" cy="8550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txBox="1"/>
          <p:nvPr/>
        </p:nvSpPr>
        <p:spPr>
          <a:xfrm>
            <a:off x="7310550" y="1205675"/>
            <a:ext cx="623100" cy="105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7200">
                <a:solidFill>
                  <a:schemeClr val="lt1"/>
                </a:solidFill>
                <a:latin typeface="DM Serif Display"/>
                <a:ea typeface="DM Serif Display"/>
                <a:cs typeface="DM Serif Display"/>
                <a:sym typeface="DM Serif Display"/>
              </a:rPr>
              <a:t>3</a:t>
            </a:r>
            <a:endParaRPr sz="7200">
              <a:solidFill>
                <a:schemeClr val="lt1"/>
              </a:solidFill>
              <a:latin typeface="DM Serif Display"/>
              <a:ea typeface="DM Serif Display"/>
              <a:cs typeface="DM Serif Display"/>
              <a:sym typeface="DM Serif Display"/>
            </a:endParaRPr>
          </a:p>
        </p:txBody>
      </p:sp>
      <p:sp>
        <p:nvSpPr>
          <p:cNvPr id="213" name="Google Shape;213;p29"/>
          <p:cNvSpPr/>
          <p:nvPr/>
        </p:nvSpPr>
        <p:spPr>
          <a:xfrm>
            <a:off x="2549325" y="3241725"/>
            <a:ext cx="899700" cy="8550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txBox="1"/>
          <p:nvPr/>
        </p:nvSpPr>
        <p:spPr>
          <a:xfrm>
            <a:off x="2626525" y="3143625"/>
            <a:ext cx="623100" cy="953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7200">
                <a:solidFill>
                  <a:schemeClr val="lt1"/>
                </a:solidFill>
                <a:latin typeface="DM Serif Display"/>
                <a:ea typeface="DM Serif Display"/>
                <a:cs typeface="DM Serif Display"/>
                <a:sym typeface="DM Serif Display"/>
              </a:rPr>
              <a:t>4</a:t>
            </a:r>
            <a:endParaRPr sz="6000">
              <a:solidFill>
                <a:schemeClr val="lt1"/>
              </a:solidFill>
              <a:latin typeface="Open Sans Light"/>
              <a:ea typeface="Open Sans Light"/>
              <a:cs typeface="Open Sans Light"/>
              <a:sym typeface="Open Sans Light"/>
            </a:endParaRPr>
          </a:p>
        </p:txBody>
      </p:sp>
      <p:sp>
        <p:nvSpPr>
          <p:cNvPr id="215" name="Google Shape;215;p29"/>
          <p:cNvSpPr/>
          <p:nvPr/>
        </p:nvSpPr>
        <p:spPr>
          <a:xfrm>
            <a:off x="5893325" y="3241725"/>
            <a:ext cx="899700" cy="8550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txBox="1"/>
          <p:nvPr/>
        </p:nvSpPr>
        <p:spPr>
          <a:xfrm>
            <a:off x="5232275" y="4089025"/>
            <a:ext cx="2374200" cy="67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500">
                <a:solidFill>
                  <a:srgbClr val="467A8F"/>
                </a:solidFill>
                <a:latin typeface="DM Serif Display"/>
                <a:ea typeface="DM Serif Display"/>
                <a:cs typeface="DM Serif Display"/>
                <a:sym typeface="DM Serif Display"/>
              </a:rPr>
              <a:t>Cost-Efficiency</a:t>
            </a:r>
            <a:endParaRPr sz="2500">
              <a:solidFill>
                <a:srgbClr val="467A8F"/>
              </a:solidFill>
              <a:latin typeface="DM Serif Display"/>
              <a:ea typeface="DM Serif Display"/>
              <a:cs typeface="DM Serif Display"/>
              <a:sym typeface="DM Serif Display"/>
            </a:endParaRPr>
          </a:p>
        </p:txBody>
      </p:sp>
      <p:sp>
        <p:nvSpPr>
          <p:cNvPr id="217" name="Google Shape;217;p29"/>
          <p:cNvSpPr txBox="1"/>
          <p:nvPr/>
        </p:nvSpPr>
        <p:spPr>
          <a:xfrm>
            <a:off x="5955425" y="3143625"/>
            <a:ext cx="623100" cy="953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7200">
                <a:solidFill>
                  <a:schemeClr val="lt1"/>
                </a:solidFill>
                <a:latin typeface="DM Serif Display"/>
                <a:ea typeface="DM Serif Display"/>
                <a:cs typeface="DM Serif Display"/>
                <a:sym typeface="DM Serif Display"/>
              </a:rPr>
              <a:t>5</a:t>
            </a:r>
            <a:endParaRPr sz="6000">
              <a:solidFill>
                <a:schemeClr val="lt1"/>
              </a:solidFill>
              <a:latin typeface="Open Sans Light"/>
              <a:ea typeface="Open Sans Light"/>
              <a:cs typeface="Open Sans Light"/>
              <a:sym typeface="Open Sans Light"/>
            </a:endParaRPr>
          </a:p>
        </p:txBody>
      </p:sp>
      <p:pic>
        <p:nvPicPr>
          <p:cNvPr id="218" name="Google Shape;218;p29"/>
          <p:cNvPicPr preferRelativeResize="0"/>
          <p:nvPr/>
        </p:nvPicPr>
        <p:blipFill>
          <a:blip r:embed="rId3">
            <a:alphaModFix/>
          </a:blip>
          <a:stretch>
            <a:fillRect/>
          </a:stretch>
        </p:blipFill>
        <p:spPr>
          <a:xfrm>
            <a:off x="156000" y="4426675"/>
            <a:ext cx="650650" cy="650650"/>
          </a:xfrm>
          <a:prstGeom prst="rect">
            <a:avLst/>
          </a:prstGeom>
          <a:noFill/>
          <a:ln>
            <a:noFill/>
          </a:ln>
        </p:spPr>
      </p:pic>
      <p:sp>
        <p:nvSpPr>
          <p:cNvPr id="219" name="Google Shape;219;p29"/>
          <p:cNvSpPr txBox="1">
            <a:spLocks noGrp="1"/>
          </p:cNvSpPr>
          <p:nvPr>
            <p:ph type="sldNum" idx="12"/>
          </p:nvPr>
        </p:nvSpPr>
        <p:spPr>
          <a:xfrm>
            <a:off x="8527459" y="4686326"/>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rgbClr val="589AB5"/>
                </a:solidFill>
              </a:rPr>
              <a:t>5</a:t>
            </a:fld>
            <a:endParaRPr sz="1900">
              <a:solidFill>
                <a:srgbClr val="589AB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994A9">
            <a:alpha val="64709"/>
          </a:srgbClr>
        </a:solidFill>
        <a:effectLst/>
      </p:bgPr>
    </p:bg>
    <p:spTree>
      <p:nvGrpSpPr>
        <p:cNvPr id="1" name="Shape 223"/>
        <p:cNvGrpSpPr/>
        <p:nvPr/>
      </p:nvGrpSpPr>
      <p:grpSpPr>
        <a:xfrm>
          <a:off x="0" y="0"/>
          <a:ext cx="0" cy="0"/>
          <a:chOff x="0" y="0"/>
          <a:chExt cx="0" cy="0"/>
        </a:xfrm>
      </p:grpSpPr>
      <p:sp>
        <p:nvSpPr>
          <p:cNvPr id="224" name="Google Shape;224;p30"/>
          <p:cNvSpPr/>
          <p:nvPr/>
        </p:nvSpPr>
        <p:spPr>
          <a:xfrm>
            <a:off x="6103756" y="1484950"/>
            <a:ext cx="2424900" cy="2627400"/>
          </a:xfrm>
          <a:prstGeom prst="rect">
            <a:avLst/>
          </a:prstGeom>
          <a:solidFill>
            <a:srgbClr val="0E2A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5" name="Google Shape;225;p30"/>
          <p:cNvSpPr/>
          <p:nvPr/>
        </p:nvSpPr>
        <p:spPr>
          <a:xfrm>
            <a:off x="3459078" y="1484950"/>
            <a:ext cx="2424900" cy="2627400"/>
          </a:xfrm>
          <a:prstGeom prst="rect">
            <a:avLst/>
          </a:prstGeom>
          <a:solidFill>
            <a:srgbClr val="0E2A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6" name="Google Shape;226;p30"/>
          <p:cNvSpPr/>
          <p:nvPr/>
        </p:nvSpPr>
        <p:spPr>
          <a:xfrm>
            <a:off x="796200" y="1484950"/>
            <a:ext cx="2424900" cy="2627400"/>
          </a:xfrm>
          <a:prstGeom prst="rect">
            <a:avLst/>
          </a:pr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0"/>
          <p:cNvSpPr/>
          <p:nvPr/>
        </p:nvSpPr>
        <p:spPr>
          <a:xfrm>
            <a:off x="720000" y="1408750"/>
            <a:ext cx="2424900" cy="26274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0"/>
          <p:cNvSpPr/>
          <p:nvPr/>
        </p:nvSpPr>
        <p:spPr>
          <a:xfrm>
            <a:off x="3382878" y="1408750"/>
            <a:ext cx="2424900" cy="26274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0"/>
          <p:cNvSpPr/>
          <p:nvPr/>
        </p:nvSpPr>
        <p:spPr>
          <a:xfrm>
            <a:off x="6027556" y="1408750"/>
            <a:ext cx="2424900" cy="26274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0"/>
          <p:cNvSpPr txBox="1">
            <a:spLocks noGrp="1"/>
          </p:cNvSpPr>
          <p:nvPr>
            <p:ph type="ctrTitle"/>
          </p:nvPr>
        </p:nvSpPr>
        <p:spPr>
          <a:xfrm>
            <a:off x="1077150" y="1484950"/>
            <a:ext cx="1676700" cy="10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700">
                <a:solidFill>
                  <a:schemeClr val="lt1"/>
                </a:solidFill>
              </a:rPr>
              <a:t>Imaging Sensors</a:t>
            </a:r>
            <a:endParaRPr sz="2700">
              <a:solidFill>
                <a:schemeClr val="lt1"/>
              </a:solidFill>
            </a:endParaRPr>
          </a:p>
        </p:txBody>
      </p:sp>
      <p:sp>
        <p:nvSpPr>
          <p:cNvPr id="231" name="Google Shape;231;p30"/>
          <p:cNvSpPr txBox="1">
            <a:spLocks noGrp="1"/>
          </p:cNvSpPr>
          <p:nvPr>
            <p:ph type="subTitle" idx="1"/>
          </p:nvPr>
        </p:nvSpPr>
        <p:spPr>
          <a:xfrm>
            <a:off x="738200" y="3169750"/>
            <a:ext cx="2424900" cy="77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solidFill>
                  <a:schemeClr val="lt1"/>
                </a:solidFill>
              </a:rPr>
              <a:t>01</a:t>
            </a:r>
            <a:endParaRPr sz="4800">
              <a:solidFill>
                <a:schemeClr val="lt1"/>
              </a:solidFill>
            </a:endParaRPr>
          </a:p>
        </p:txBody>
      </p:sp>
      <p:sp>
        <p:nvSpPr>
          <p:cNvPr id="232" name="Google Shape;232;p30"/>
          <p:cNvSpPr txBox="1">
            <a:spLocks noGrp="1"/>
          </p:cNvSpPr>
          <p:nvPr>
            <p:ph type="ctrTitle" idx="2"/>
          </p:nvPr>
        </p:nvSpPr>
        <p:spPr>
          <a:xfrm>
            <a:off x="3658475" y="1512300"/>
            <a:ext cx="1931700" cy="127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700">
                <a:solidFill>
                  <a:schemeClr val="lt1"/>
                </a:solidFill>
              </a:rPr>
              <a:t>Voltage Resistance &amp; Variance</a:t>
            </a:r>
            <a:endParaRPr sz="2700">
              <a:solidFill>
                <a:schemeClr val="lt1"/>
              </a:solidFill>
            </a:endParaRPr>
          </a:p>
        </p:txBody>
      </p:sp>
      <p:sp>
        <p:nvSpPr>
          <p:cNvPr id="233" name="Google Shape;233;p30"/>
          <p:cNvSpPr txBox="1">
            <a:spLocks noGrp="1"/>
          </p:cNvSpPr>
          <p:nvPr>
            <p:ph type="ctrTitle" idx="4"/>
          </p:nvPr>
        </p:nvSpPr>
        <p:spPr>
          <a:xfrm>
            <a:off x="6198150" y="1821750"/>
            <a:ext cx="2128500" cy="5295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s" sz="2700">
                <a:solidFill>
                  <a:schemeClr val="lt1"/>
                </a:solidFill>
              </a:rPr>
              <a:t>Failsafe</a:t>
            </a:r>
            <a:endParaRPr sz="2700">
              <a:solidFill>
                <a:schemeClr val="lt1"/>
              </a:solidFill>
            </a:endParaRPr>
          </a:p>
        </p:txBody>
      </p:sp>
      <p:grpSp>
        <p:nvGrpSpPr>
          <p:cNvPr id="234" name="Google Shape;234;p30"/>
          <p:cNvGrpSpPr/>
          <p:nvPr/>
        </p:nvGrpSpPr>
        <p:grpSpPr>
          <a:xfrm>
            <a:off x="1690308" y="2654990"/>
            <a:ext cx="484282" cy="408421"/>
            <a:chOff x="7077129" y="2512542"/>
            <a:chExt cx="282364" cy="198619"/>
          </a:xfrm>
        </p:grpSpPr>
        <p:sp>
          <p:nvSpPr>
            <p:cNvPr id="235" name="Google Shape;235;p30"/>
            <p:cNvSpPr/>
            <p:nvPr/>
          </p:nvSpPr>
          <p:spPr>
            <a:xfrm>
              <a:off x="7304872" y="2551533"/>
              <a:ext cx="25050" cy="19416"/>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0"/>
            <p:cNvSpPr/>
            <p:nvPr/>
          </p:nvSpPr>
          <p:spPr>
            <a:xfrm>
              <a:off x="7129043" y="2512542"/>
              <a:ext cx="164879" cy="42875"/>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0"/>
            <p:cNvSpPr/>
            <p:nvPr/>
          </p:nvSpPr>
          <p:spPr>
            <a:xfrm>
              <a:off x="7077129" y="2536796"/>
              <a:ext cx="282364" cy="174365"/>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0"/>
            <p:cNvSpPr/>
            <p:nvPr/>
          </p:nvSpPr>
          <p:spPr>
            <a:xfrm>
              <a:off x="7153680" y="2560255"/>
              <a:ext cx="129230" cy="127129"/>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0"/>
            <p:cNvSpPr/>
            <p:nvPr/>
          </p:nvSpPr>
          <p:spPr>
            <a:xfrm>
              <a:off x="7183982" y="2590239"/>
              <a:ext cx="68244" cy="68244"/>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0"/>
            <p:cNvSpPr/>
            <p:nvPr/>
          </p:nvSpPr>
          <p:spPr>
            <a:xfrm>
              <a:off x="7225297" y="2595904"/>
              <a:ext cx="20880" cy="20880"/>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30"/>
          <p:cNvGrpSpPr/>
          <p:nvPr/>
        </p:nvGrpSpPr>
        <p:grpSpPr>
          <a:xfrm>
            <a:off x="4382186" y="2823062"/>
            <a:ext cx="484289" cy="443976"/>
            <a:chOff x="3527780" y="2885263"/>
            <a:chExt cx="347435" cy="345534"/>
          </a:xfrm>
        </p:grpSpPr>
        <p:sp>
          <p:nvSpPr>
            <p:cNvPr id="242" name="Google Shape;242;p30"/>
            <p:cNvSpPr/>
            <p:nvPr/>
          </p:nvSpPr>
          <p:spPr>
            <a:xfrm>
              <a:off x="3527780" y="2885263"/>
              <a:ext cx="347435" cy="345534"/>
            </a:xfrm>
            <a:custGeom>
              <a:avLst/>
              <a:gdLst/>
              <a:ahLst/>
              <a:cxnLst/>
              <a:rect l="l" t="t" r="r" b="b"/>
              <a:pathLst>
                <a:path w="10967" h="10907" extrusionOk="0">
                  <a:moveTo>
                    <a:pt x="3751" y="298"/>
                  </a:moveTo>
                  <a:cubicBezTo>
                    <a:pt x="3811" y="298"/>
                    <a:pt x="3847" y="345"/>
                    <a:pt x="3847" y="405"/>
                  </a:cubicBezTo>
                  <a:cubicBezTo>
                    <a:pt x="3847" y="464"/>
                    <a:pt x="3811" y="512"/>
                    <a:pt x="3751" y="512"/>
                  </a:cubicBezTo>
                  <a:cubicBezTo>
                    <a:pt x="3692" y="512"/>
                    <a:pt x="3644" y="464"/>
                    <a:pt x="3644" y="405"/>
                  </a:cubicBezTo>
                  <a:cubicBezTo>
                    <a:pt x="3656" y="345"/>
                    <a:pt x="3704" y="298"/>
                    <a:pt x="3751" y="298"/>
                  </a:cubicBezTo>
                  <a:close/>
                  <a:moveTo>
                    <a:pt x="5490" y="298"/>
                  </a:moveTo>
                  <a:cubicBezTo>
                    <a:pt x="5549" y="298"/>
                    <a:pt x="5597" y="345"/>
                    <a:pt x="5597" y="405"/>
                  </a:cubicBezTo>
                  <a:cubicBezTo>
                    <a:pt x="5597" y="464"/>
                    <a:pt x="5549" y="512"/>
                    <a:pt x="5490" y="512"/>
                  </a:cubicBezTo>
                  <a:cubicBezTo>
                    <a:pt x="5430" y="512"/>
                    <a:pt x="5382" y="464"/>
                    <a:pt x="5382" y="405"/>
                  </a:cubicBezTo>
                  <a:cubicBezTo>
                    <a:pt x="5382" y="345"/>
                    <a:pt x="5430" y="298"/>
                    <a:pt x="5490" y="298"/>
                  </a:cubicBezTo>
                  <a:close/>
                  <a:moveTo>
                    <a:pt x="7216" y="298"/>
                  </a:moveTo>
                  <a:cubicBezTo>
                    <a:pt x="7276" y="298"/>
                    <a:pt x="7323" y="345"/>
                    <a:pt x="7323" y="405"/>
                  </a:cubicBezTo>
                  <a:cubicBezTo>
                    <a:pt x="7323" y="464"/>
                    <a:pt x="7276" y="512"/>
                    <a:pt x="7216" y="512"/>
                  </a:cubicBezTo>
                  <a:cubicBezTo>
                    <a:pt x="7156" y="512"/>
                    <a:pt x="7109" y="464"/>
                    <a:pt x="7109" y="405"/>
                  </a:cubicBezTo>
                  <a:cubicBezTo>
                    <a:pt x="7109" y="345"/>
                    <a:pt x="7156" y="298"/>
                    <a:pt x="7216" y="298"/>
                  </a:cubicBezTo>
                  <a:close/>
                  <a:moveTo>
                    <a:pt x="394" y="3632"/>
                  </a:moveTo>
                  <a:cubicBezTo>
                    <a:pt x="453" y="3632"/>
                    <a:pt x="501" y="3679"/>
                    <a:pt x="501" y="3739"/>
                  </a:cubicBezTo>
                  <a:cubicBezTo>
                    <a:pt x="501" y="3798"/>
                    <a:pt x="453" y="3846"/>
                    <a:pt x="394" y="3846"/>
                  </a:cubicBezTo>
                  <a:cubicBezTo>
                    <a:pt x="334" y="3846"/>
                    <a:pt x="287" y="3798"/>
                    <a:pt x="287" y="3739"/>
                  </a:cubicBezTo>
                  <a:cubicBezTo>
                    <a:pt x="287" y="3679"/>
                    <a:pt x="334" y="3632"/>
                    <a:pt x="394" y="3632"/>
                  </a:cubicBezTo>
                  <a:close/>
                  <a:moveTo>
                    <a:pt x="10562" y="3655"/>
                  </a:moveTo>
                  <a:cubicBezTo>
                    <a:pt x="10621" y="3655"/>
                    <a:pt x="10669" y="3691"/>
                    <a:pt x="10669" y="3763"/>
                  </a:cubicBezTo>
                  <a:cubicBezTo>
                    <a:pt x="10669" y="3822"/>
                    <a:pt x="10621" y="3858"/>
                    <a:pt x="10562" y="3858"/>
                  </a:cubicBezTo>
                  <a:cubicBezTo>
                    <a:pt x="10502" y="3858"/>
                    <a:pt x="10454" y="3822"/>
                    <a:pt x="10454" y="3763"/>
                  </a:cubicBezTo>
                  <a:cubicBezTo>
                    <a:pt x="10454" y="3691"/>
                    <a:pt x="10502" y="3655"/>
                    <a:pt x="10562" y="3655"/>
                  </a:cubicBezTo>
                  <a:close/>
                  <a:moveTo>
                    <a:pt x="394" y="5382"/>
                  </a:moveTo>
                  <a:cubicBezTo>
                    <a:pt x="453" y="5382"/>
                    <a:pt x="501" y="5417"/>
                    <a:pt x="501" y="5477"/>
                  </a:cubicBezTo>
                  <a:cubicBezTo>
                    <a:pt x="501" y="5548"/>
                    <a:pt x="453" y="5584"/>
                    <a:pt x="394" y="5584"/>
                  </a:cubicBezTo>
                  <a:cubicBezTo>
                    <a:pt x="334" y="5584"/>
                    <a:pt x="287" y="5548"/>
                    <a:pt x="287" y="5477"/>
                  </a:cubicBezTo>
                  <a:cubicBezTo>
                    <a:pt x="287" y="5417"/>
                    <a:pt x="334" y="5382"/>
                    <a:pt x="394" y="5382"/>
                  </a:cubicBezTo>
                  <a:close/>
                  <a:moveTo>
                    <a:pt x="10562" y="5382"/>
                  </a:moveTo>
                  <a:cubicBezTo>
                    <a:pt x="10621" y="5382"/>
                    <a:pt x="10669" y="5429"/>
                    <a:pt x="10669" y="5489"/>
                  </a:cubicBezTo>
                  <a:cubicBezTo>
                    <a:pt x="10669" y="5548"/>
                    <a:pt x="10621" y="5584"/>
                    <a:pt x="10562" y="5584"/>
                  </a:cubicBezTo>
                  <a:cubicBezTo>
                    <a:pt x="10502" y="5584"/>
                    <a:pt x="10454" y="5548"/>
                    <a:pt x="10454" y="5489"/>
                  </a:cubicBezTo>
                  <a:cubicBezTo>
                    <a:pt x="10454" y="5429"/>
                    <a:pt x="10502" y="5382"/>
                    <a:pt x="10562" y="5382"/>
                  </a:cubicBezTo>
                  <a:close/>
                  <a:moveTo>
                    <a:pt x="394" y="7108"/>
                  </a:moveTo>
                  <a:cubicBezTo>
                    <a:pt x="453" y="7108"/>
                    <a:pt x="501" y="7144"/>
                    <a:pt x="501" y="7215"/>
                  </a:cubicBezTo>
                  <a:cubicBezTo>
                    <a:pt x="501" y="7275"/>
                    <a:pt x="453" y="7311"/>
                    <a:pt x="394" y="7311"/>
                  </a:cubicBezTo>
                  <a:cubicBezTo>
                    <a:pt x="334" y="7311"/>
                    <a:pt x="287" y="7275"/>
                    <a:pt x="287" y="7215"/>
                  </a:cubicBezTo>
                  <a:cubicBezTo>
                    <a:pt x="287" y="7144"/>
                    <a:pt x="334" y="7108"/>
                    <a:pt x="394" y="7108"/>
                  </a:cubicBezTo>
                  <a:close/>
                  <a:moveTo>
                    <a:pt x="10562" y="7120"/>
                  </a:moveTo>
                  <a:cubicBezTo>
                    <a:pt x="10621" y="7120"/>
                    <a:pt x="10669" y="7168"/>
                    <a:pt x="10669" y="7227"/>
                  </a:cubicBezTo>
                  <a:cubicBezTo>
                    <a:pt x="10669" y="7287"/>
                    <a:pt x="10621" y="7334"/>
                    <a:pt x="10562" y="7334"/>
                  </a:cubicBezTo>
                  <a:cubicBezTo>
                    <a:pt x="10502" y="7334"/>
                    <a:pt x="10454" y="7287"/>
                    <a:pt x="10454" y="7227"/>
                  </a:cubicBezTo>
                  <a:cubicBezTo>
                    <a:pt x="10454" y="7168"/>
                    <a:pt x="10502" y="7120"/>
                    <a:pt x="10562" y="7120"/>
                  </a:cubicBezTo>
                  <a:close/>
                  <a:moveTo>
                    <a:pt x="3751" y="10454"/>
                  </a:moveTo>
                  <a:cubicBezTo>
                    <a:pt x="3811" y="10454"/>
                    <a:pt x="3847" y="10501"/>
                    <a:pt x="3847" y="10561"/>
                  </a:cubicBezTo>
                  <a:cubicBezTo>
                    <a:pt x="3847" y="10621"/>
                    <a:pt x="3811" y="10668"/>
                    <a:pt x="3751" y="10668"/>
                  </a:cubicBezTo>
                  <a:cubicBezTo>
                    <a:pt x="3692" y="10668"/>
                    <a:pt x="3644" y="10621"/>
                    <a:pt x="3644" y="10561"/>
                  </a:cubicBezTo>
                  <a:cubicBezTo>
                    <a:pt x="3644" y="10501"/>
                    <a:pt x="3680" y="10454"/>
                    <a:pt x="3751" y="10454"/>
                  </a:cubicBezTo>
                  <a:close/>
                  <a:moveTo>
                    <a:pt x="5490" y="10454"/>
                  </a:moveTo>
                  <a:cubicBezTo>
                    <a:pt x="5549" y="10454"/>
                    <a:pt x="5597" y="10501"/>
                    <a:pt x="5597" y="10561"/>
                  </a:cubicBezTo>
                  <a:cubicBezTo>
                    <a:pt x="5597" y="10621"/>
                    <a:pt x="5537" y="10668"/>
                    <a:pt x="5490" y="10668"/>
                  </a:cubicBezTo>
                  <a:cubicBezTo>
                    <a:pt x="5430" y="10668"/>
                    <a:pt x="5382" y="10621"/>
                    <a:pt x="5382" y="10561"/>
                  </a:cubicBezTo>
                  <a:cubicBezTo>
                    <a:pt x="5382" y="10501"/>
                    <a:pt x="5430" y="10454"/>
                    <a:pt x="5490" y="10454"/>
                  </a:cubicBezTo>
                  <a:close/>
                  <a:moveTo>
                    <a:pt x="7216" y="10454"/>
                  </a:moveTo>
                  <a:cubicBezTo>
                    <a:pt x="7276" y="10454"/>
                    <a:pt x="7323" y="10501"/>
                    <a:pt x="7323" y="10561"/>
                  </a:cubicBezTo>
                  <a:cubicBezTo>
                    <a:pt x="7323" y="10621"/>
                    <a:pt x="7276" y="10668"/>
                    <a:pt x="7216" y="10668"/>
                  </a:cubicBezTo>
                  <a:cubicBezTo>
                    <a:pt x="7156" y="10668"/>
                    <a:pt x="7109" y="10621"/>
                    <a:pt x="7109" y="10561"/>
                  </a:cubicBezTo>
                  <a:cubicBezTo>
                    <a:pt x="7109" y="10501"/>
                    <a:pt x="7156" y="10454"/>
                    <a:pt x="7216" y="10454"/>
                  </a:cubicBezTo>
                  <a:close/>
                  <a:moveTo>
                    <a:pt x="3811" y="0"/>
                  </a:moveTo>
                  <a:cubicBezTo>
                    <a:pt x="3561" y="0"/>
                    <a:pt x="3394" y="203"/>
                    <a:pt x="3394" y="417"/>
                  </a:cubicBezTo>
                  <a:cubicBezTo>
                    <a:pt x="3394" y="595"/>
                    <a:pt x="3489" y="750"/>
                    <a:pt x="3656" y="810"/>
                  </a:cubicBezTo>
                  <a:lnTo>
                    <a:pt x="3656" y="1738"/>
                  </a:lnTo>
                  <a:lnTo>
                    <a:pt x="1965" y="1738"/>
                  </a:lnTo>
                  <a:cubicBezTo>
                    <a:pt x="1870" y="1738"/>
                    <a:pt x="1799" y="1810"/>
                    <a:pt x="1799" y="1893"/>
                  </a:cubicBezTo>
                  <a:lnTo>
                    <a:pt x="1799" y="3596"/>
                  </a:lnTo>
                  <a:lnTo>
                    <a:pt x="799" y="3596"/>
                  </a:lnTo>
                  <a:cubicBezTo>
                    <a:pt x="739" y="3441"/>
                    <a:pt x="596" y="3322"/>
                    <a:pt x="418" y="3322"/>
                  </a:cubicBezTo>
                  <a:cubicBezTo>
                    <a:pt x="179" y="3322"/>
                    <a:pt x="1" y="3524"/>
                    <a:pt x="1" y="3739"/>
                  </a:cubicBezTo>
                  <a:cubicBezTo>
                    <a:pt x="1" y="3977"/>
                    <a:pt x="191" y="4155"/>
                    <a:pt x="418" y="4155"/>
                  </a:cubicBezTo>
                  <a:cubicBezTo>
                    <a:pt x="596" y="4155"/>
                    <a:pt x="739" y="4048"/>
                    <a:pt x="799" y="3893"/>
                  </a:cubicBezTo>
                  <a:lnTo>
                    <a:pt x="1727" y="3893"/>
                  </a:lnTo>
                  <a:lnTo>
                    <a:pt x="1727" y="5310"/>
                  </a:lnTo>
                  <a:lnTo>
                    <a:pt x="799" y="5310"/>
                  </a:lnTo>
                  <a:cubicBezTo>
                    <a:pt x="739" y="5156"/>
                    <a:pt x="596" y="5036"/>
                    <a:pt x="418" y="5036"/>
                  </a:cubicBezTo>
                  <a:cubicBezTo>
                    <a:pt x="179" y="5036"/>
                    <a:pt x="1" y="5227"/>
                    <a:pt x="1" y="5453"/>
                  </a:cubicBezTo>
                  <a:cubicBezTo>
                    <a:pt x="1" y="5691"/>
                    <a:pt x="191" y="5870"/>
                    <a:pt x="418" y="5870"/>
                  </a:cubicBezTo>
                  <a:cubicBezTo>
                    <a:pt x="596" y="5870"/>
                    <a:pt x="739" y="5763"/>
                    <a:pt x="799" y="5608"/>
                  </a:cubicBezTo>
                  <a:lnTo>
                    <a:pt x="1727" y="5608"/>
                  </a:lnTo>
                  <a:lnTo>
                    <a:pt x="1727" y="7013"/>
                  </a:lnTo>
                  <a:lnTo>
                    <a:pt x="799" y="7013"/>
                  </a:lnTo>
                  <a:cubicBezTo>
                    <a:pt x="739" y="6870"/>
                    <a:pt x="596" y="6751"/>
                    <a:pt x="418" y="6751"/>
                  </a:cubicBezTo>
                  <a:cubicBezTo>
                    <a:pt x="179" y="6751"/>
                    <a:pt x="1" y="6941"/>
                    <a:pt x="1" y="7168"/>
                  </a:cubicBezTo>
                  <a:cubicBezTo>
                    <a:pt x="1" y="7406"/>
                    <a:pt x="191" y="7584"/>
                    <a:pt x="418" y="7584"/>
                  </a:cubicBezTo>
                  <a:cubicBezTo>
                    <a:pt x="596" y="7584"/>
                    <a:pt x="739" y="7477"/>
                    <a:pt x="799" y="7311"/>
                  </a:cubicBezTo>
                  <a:lnTo>
                    <a:pt x="1727" y="7311"/>
                  </a:lnTo>
                  <a:lnTo>
                    <a:pt x="1727" y="9013"/>
                  </a:lnTo>
                  <a:cubicBezTo>
                    <a:pt x="1727" y="9097"/>
                    <a:pt x="1799" y="9180"/>
                    <a:pt x="1882" y="9180"/>
                  </a:cubicBezTo>
                  <a:lnTo>
                    <a:pt x="3585" y="9180"/>
                  </a:lnTo>
                  <a:lnTo>
                    <a:pt x="3585" y="10097"/>
                  </a:lnTo>
                  <a:cubicBezTo>
                    <a:pt x="3430" y="10156"/>
                    <a:pt x="3311" y="10311"/>
                    <a:pt x="3311" y="10490"/>
                  </a:cubicBezTo>
                  <a:cubicBezTo>
                    <a:pt x="3311" y="10728"/>
                    <a:pt x="3513" y="10906"/>
                    <a:pt x="3727" y="10906"/>
                  </a:cubicBezTo>
                  <a:cubicBezTo>
                    <a:pt x="3966" y="10906"/>
                    <a:pt x="4144" y="10704"/>
                    <a:pt x="4144" y="10490"/>
                  </a:cubicBezTo>
                  <a:cubicBezTo>
                    <a:pt x="4144" y="10311"/>
                    <a:pt x="4049" y="10156"/>
                    <a:pt x="3882" y="10097"/>
                  </a:cubicBezTo>
                  <a:lnTo>
                    <a:pt x="3882" y="9180"/>
                  </a:lnTo>
                  <a:lnTo>
                    <a:pt x="5299" y="9180"/>
                  </a:lnTo>
                  <a:lnTo>
                    <a:pt x="5299" y="10097"/>
                  </a:lnTo>
                  <a:cubicBezTo>
                    <a:pt x="5144" y="10156"/>
                    <a:pt x="5025" y="10311"/>
                    <a:pt x="5025" y="10490"/>
                  </a:cubicBezTo>
                  <a:cubicBezTo>
                    <a:pt x="5025" y="10728"/>
                    <a:pt x="5216" y="10906"/>
                    <a:pt x="5442" y="10906"/>
                  </a:cubicBezTo>
                  <a:cubicBezTo>
                    <a:pt x="5680" y="10906"/>
                    <a:pt x="5859" y="10704"/>
                    <a:pt x="5859" y="10490"/>
                  </a:cubicBezTo>
                  <a:cubicBezTo>
                    <a:pt x="5859" y="10311"/>
                    <a:pt x="5752" y="10156"/>
                    <a:pt x="5597" y="10097"/>
                  </a:cubicBezTo>
                  <a:lnTo>
                    <a:pt x="5597" y="9180"/>
                  </a:lnTo>
                  <a:lnTo>
                    <a:pt x="7002" y="9180"/>
                  </a:lnTo>
                  <a:lnTo>
                    <a:pt x="7002" y="10097"/>
                  </a:lnTo>
                  <a:cubicBezTo>
                    <a:pt x="6859" y="10156"/>
                    <a:pt x="6740" y="10311"/>
                    <a:pt x="6740" y="10490"/>
                  </a:cubicBezTo>
                  <a:cubicBezTo>
                    <a:pt x="6740" y="10728"/>
                    <a:pt x="6930" y="10906"/>
                    <a:pt x="7156" y="10906"/>
                  </a:cubicBezTo>
                  <a:cubicBezTo>
                    <a:pt x="7383" y="10906"/>
                    <a:pt x="7573" y="10704"/>
                    <a:pt x="7573" y="10490"/>
                  </a:cubicBezTo>
                  <a:cubicBezTo>
                    <a:pt x="7573" y="10311"/>
                    <a:pt x="7466" y="10156"/>
                    <a:pt x="7299" y="10097"/>
                  </a:cubicBezTo>
                  <a:lnTo>
                    <a:pt x="7299" y="9180"/>
                  </a:lnTo>
                  <a:lnTo>
                    <a:pt x="9002" y="9180"/>
                  </a:lnTo>
                  <a:cubicBezTo>
                    <a:pt x="9085" y="9180"/>
                    <a:pt x="9169" y="9097"/>
                    <a:pt x="9169" y="9013"/>
                  </a:cubicBezTo>
                  <a:lnTo>
                    <a:pt x="9169" y="7311"/>
                  </a:lnTo>
                  <a:lnTo>
                    <a:pt x="10085" y="7311"/>
                  </a:lnTo>
                  <a:cubicBezTo>
                    <a:pt x="10145" y="7465"/>
                    <a:pt x="10300" y="7584"/>
                    <a:pt x="10478" y="7584"/>
                  </a:cubicBezTo>
                  <a:cubicBezTo>
                    <a:pt x="10716" y="7584"/>
                    <a:pt x="10895" y="7394"/>
                    <a:pt x="10895" y="7168"/>
                  </a:cubicBezTo>
                  <a:cubicBezTo>
                    <a:pt x="10895" y="6930"/>
                    <a:pt x="10693" y="6751"/>
                    <a:pt x="10478" y="6751"/>
                  </a:cubicBezTo>
                  <a:cubicBezTo>
                    <a:pt x="10300" y="6751"/>
                    <a:pt x="10145" y="6858"/>
                    <a:pt x="10085" y="7013"/>
                  </a:cubicBezTo>
                  <a:lnTo>
                    <a:pt x="9169" y="7013"/>
                  </a:lnTo>
                  <a:lnTo>
                    <a:pt x="9240" y="5644"/>
                  </a:lnTo>
                  <a:lnTo>
                    <a:pt x="10157" y="5644"/>
                  </a:lnTo>
                  <a:cubicBezTo>
                    <a:pt x="10216" y="5798"/>
                    <a:pt x="10371" y="5918"/>
                    <a:pt x="10550" y="5918"/>
                  </a:cubicBezTo>
                  <a:cubicBezTo>
                    <a:pt x="10788" y="5918"/>
                    <a:pt x="10966" y="5727"/>
                    <a:pt x="10966" y="5501"/>
                  </a:cubicBezTo>
                  <a:cubicBezTo>
                    <a:pt x="10966" y="5263"/>
                    <a:pt x="10776" y="5084"/>
                    <a:pt x="10550" y="5084"/>
                  </a:cubicBezTo>
                  <a:cubicBezTo>
                    <a:pt x="10371" y="5084"/>
                    <a:pt x="10216" y="5191"/>
                    <a:pt x="10157" y="5346"/>
                  </a:cubicBezTo>
                  <a:lnTo>
                    <a:pt x="9240" y="5346"/>
                  </a:lnTo>
                  <a:lnTo>
                    <a:pt x="9240" y="3905"/>
                  </a:lnTo>
                  <a:lnTo>
                    <a:pt x="10157" y="3905"/>
                  </a:lnTo>
                  <a:cubicBezTo>
                    <a:pt x="10216" y="4060"/>
                    <a:pt x="10371" y="4179"/>
                    <a:pt x="10550" y="4179"/>
                  </a:cubicBezTo>
                  <a:cubicBezTo>
                    <a:pt x="10788" y="4179"/>
                    <a:pt x="10966" y="3977"/>
                    <a:pt x="10966" y="3763"/>
                  </a:cubicBezTo>
                  <a:cubicBezTo>
                    <a:pt x="10966" y="3524"/>
                    <a:pt x="10776" y="3346"/>
                    <a:pt x="10550" y="3346"/>
                  </a:cubicBezTo>
                  <a:cubicBezTo>
                    <a:pt x="10371" y="3346"/>
                    <a:pt x="10216" y="3441"/>
                    <a:pt x="10157" y="3608"/>
                  </a:cubicBezTo>
                  <a:lnTo>
                    <a:pt x="9240" y="3608"/>
                  </a:lnTo>
                  <a:lnTo>
                    <a:pt x="9240" y="1917"/>
                  </a:lnTo>
                  <a:cubicBezTo>
                    <a:pt x="9240" y="1822"/>
                    <a:pt x="9169" y="1750"/>
                    <a:pt x="9073" y="1750"/>
                  </a:cubicBezTo>
                  <a:lnTo>
                    <a:pt x="8395" y="1750"/>
                  </a:lnTo>
                  <a:cubicBezTo>
                    <a:pt x="8299" y="1750"/>
                    <a:pt x="8228" y="1822"/>
                    <a:pt x="8228" y="1917"/>
                  </a:cubicBezTo>
                  <a:cubicBezTo>
                    <a:pt x="8228" y="2000"/>
                    <a:pt x="8299" y="2072"/>
                    <a:pt x="8395" y="2072"/>
                  </a:cubicBezTo>
                  <a:lnTo>
                    <a:pt x="8930" y="2072"/>
                  </a:lnTo>
                  <a:lnTo>
                    <a:pt x="8930" y="3763"/>
                  </a:lnTo>
                  <a:lnTo>
                    <a:pt x="8930" y="5489"/>
                  </a:lnTo>
                  <a:lnTo>
                    <a:pt x="8930" y="7215"/>
                  </a:lnTo>
                  <a:lnTo>
                    <a:pt x="8930" y="8906"/>
                  </a:lnTo>
                  <a:lnTo>
                    <a:pt x="2049" y="8906"/>
                  </a:lnTo>
                  <a:lnTo>
                    <a:pt x="2049" y="7215"/>
                  </a:lnTo>
                  <a:lnTo>
                    <a:pt x="2049" y="5489"/>
                  </a:lnTo>
                  <a:lnTo>
                    <a:pt x="2049" y="3763"/>
                  </a:lnTo>
                  <a:lnTo>
                    <a:pt x="2049" y="2060"/>
                  </a:lnTo>
                  <a:lnTo>
                    <a:pt x="7752" y="2060"/>
                  </a:lnTo>
                  <a:cubicBezTo>
                    <a:pt x="7835" y="2060"/>
                    <a:pt x="7918" y="1988"/>
                    <a:pt x="7918" y="1893"/>
                  </a:cubicBezTo>
                  <a:cubicBezTo>
                    <a:pt x="7918" y="1810"/>
                    <a:pt x="7835" y="1738"/>
                    <a:pt x="7752" y="1738"/>
                  </a:cubicBezTo>
                  <a:lnTo>
                    <a:pt x="7383" y="1738"/>
                  </a:lnTo>
                  <a:lnTo>
                    <a:pt x="7383" y="810"/>
                  </a:lnTo>
                  <a:cubicBezTo>
                    <a:pt x="7526" y="750"/>
                    <a:pt x="7645" y="595"/>
                    <a:pt x="7645" y="417"/>
                  </a:cubicBezTo>
                  <a:cubicBezTo>
                    <a:pt x="7645" y="179"/>
                    <a:pt x="7454" y="0"/>
                    <a:pt x="7228" y="0"/>
                  </a:cubicBezTo>
                  <a:cubicBezTo>
                    <a:pt x="6990" y="0"/>
                    <a:pt x="6811" y="203"/>
                    <a:pt x="6811" y="417"/>
                  </a:cubicBezTo>
                  <a:cubicBezTo>
                    <a:pt x="6811" y="595"/>
                    <a:pt x="6918" y="750"/>
                    <a:pt x="7085" y="810"/>
                  </a:cubicBezTo>
                  <a:lnTo>
                    <a:pt x="7085" y="1738"/>
                  </a:lnTo>
                  <a:lnTo>
                    <a:pt x="5668" y="1738"/>
                  </a:lnTo>
                  <a:lnTo>
                    <a:pt x="5668" y="810"/>
                  </a:lnTo>
                  <a:cubicBezTo>
                    <a:pt x="5811" y="750"/>
                    <a:pt x="5930" y="595"/>
                    <a:pt x="5930" y="417"/>
                  </a:cubicBezTo>
                  <a:cubicBezTo>
                    <a:pt x="5930" y="179"/>
                    <a:pt x="5740" y="0"/>
                    <a:pt x="5513" y="0"/>
                  </a:cubicBezTo>
                  <a:cubicBezTo>
                    <a:pt x="5275" y="0"/>
                    <a:pt x="5097" y="203"/>
                    <a:pt x="5097" y="417"/>
                  </a:cubicBezTo>
                  <a:cubicBezTo>
                    <a:pt x="5097" y="595"/>
                    <a:pt x="5204" y="750"/>
                    <a:pt x="5371" y="810"/>
                  </a:cubicBezTo>
                  <a:lnTo>
                    <a:pt x="5371" y="1738"/>
                  </a:lnTo>
                  <a:lnTo>
                    <a:pt x="3954" y="1738"/>
                  </a:lnTo>
                  <a:lnTo>
                    <a:pt x="3954" y="810"/>
                  </a:lnTo>
                  <a:cubicBezTo>
                    <a:pt x="4108" y="750"/>
                    <a:pt x="4216" y="595"/>
                    <a:pt x="4216" y="417"/>
                  </a:cubicBezTo>
                  <a:cubicBezTo>
                    <a:pt x="4216" y="179"/>
                    <a:pt x="4025" y="0"/>
                    <a:pt x="38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0"/>
            <p:cNvSpPr/>
            <p:nvPr/>
          </p:nvSpPr>
          <p:spPr>
            <a:xfrm>
              <a:off x="3599440" y="2956543"/>
              <a:ext cx="204494" cy="204843"/>
            </a:xfrm>
            <a:custGeom>
              <a:avLst/>
              <a:gdLst/>
              <a:ahLst/>
              <a:cxnLst/>
              <a:rect l="l" t="t" r="r" b="b"/>
              <a:pathLst>
                <a:path w="6455" h="6466" extrusionOk="0">
                  <a:moveTo>
                    <a:pt x="156" y="0"/>
                  </a:moveTo>
                  <a:cubicBezTo>
                    <a:pt x="72" y="0"/>
                    <a:pt x="1" y="84"/>
                    <a:pt x="1" y="167"/>
                  </a:cubicBezTo>
                  <a:lnTo>
                    <a:pt x="1" y="4644"/>
                  </a:lnTo>
                  <a:cubicBezTo>
                    <a:pt x="1" y="4739"/>
                    <a:pt x="72" y="4811"/>
                    <a:pt x="156" y="4811"/>
                  </a:cubicBezTo>
                  <a:cubicBezTo>
                    <a:pt x="251" y="4811"/>
                    <a:pt x="322" y="4739"/>
                    <a:pt x="322" y="4644"/>
                  </a:cubicBezTo>
                  <a:lnTo>
                    <a:pt x="322" y="334"/>
                  </a:lnTo>
                  <a:lnTo>
                    <a:pt x="6133" y="334"/>
                  </a:lnTo>
                  <a:lnTo>
                    <a:pt x="6133" y="6132"/>
                  </a:lnTo>
                  <a:lnTo>
                    <a:pt x="322" y="6132"/>
                  </a:lnTo>
                  <a:lnTo>
                    <a:pt x="322" y="5287"/>
                  </a:lnTo>
                  <a:cubicBezTo>
                    <a:pt x="322" y="5203"/>
                    <a:pt x="251" y="5120"/>
                    <a:pt x="156" y="5120"/>
                  </a:cubicBezTo>
                  <a:cubicBezTo>
                    <a:pt x="72" y="5120"/>
                    <a:pt x="1" y="5203"/>
                    <a:pt x="1" y="5287"/>
                  </a:cubicBezTo>
                  <a:lnTo>
                    <a:pt x="1" y="6299"/>
                  </a:lnTo>
                  <a:cubicBezTo>
                    <a:pt x="1" y="6394"/>
                    <a:pt x="72" y="6466"/>
                    <a:pt x="156" y="6466"/>
                  </a:cubicBezTo>
                  <a:lnTo>
                    <a:pt x="6287" y="6466"/>
                  </a:lnTo>
                  <a:cubicBezTo>
                    <a:pt x="6383" y="6466"/>
                    <a:pt x="6454" y="6394"/>
                    <a:pt x="6454" y="6299"/>
                  </a:cubicBezTo>
                  <a:lnTo>
                    <a:pt x="6454" y="167"/>
                  </a:lnTo>
                  <a:cubicBezTo>
                    <a:pt x="6442" y="84"/>
                    <a:pt x="6383" y="0"/>
                    <a:pt x="6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0"/>
            <p:cNvSpPr/>
            <p:nvPr/>
          </p:nvSpPr>
          <p:spPr>
            <a:xfrm>
              <a:off x="3661691" y="3018763"/>
              <a:ext cx="79992" cy="80372"/>
            </a:xfrm>
            <a:custGeom>
              <a:avLst/>
              <a:gdLst/>
              <a:ahLst/>
              <a:cxnLst/>
              <a:rect l="l" t="t" r="r" b="b"/>
              <a:pathLst>
                <a:path w="2525" h="2537" extrusionOk="0">
                  <a:moveTo>
                    <a:pt x="155" y="1"/>
                  </a:moveTo>
                  <a:cubicBezTo>
                    <a:pt x="72" y="1"/>
                    <a:pt x="1" y="84"/>
                    <a:pt x="1" y="168"/>
                  </a:cubicBezTo>
                  <a:lnTo>
                    <a:pt x="1" y="2370"/>
                  </a:lnTo>
                  <a:cubicBezTo>
                    <a:pt x="1" y="2466"/>
                    <a:pt x="72" y="2537"/>
                    <a:pt x="155" y="2537"/>
                  </a:cubicBezTo>
                  <a:lnTo>
                    <a:pt x="1013" y="2537"/>
                  </a:lnTo>
                  <a:cubicBezTo>
                    <a:pt x="1096" y="2537"/>
                    <a:pt x="1167" y="2466"/>
                    <a:pt x="1167" y="2370"/>
                  </a:cubicBezTo>
                  <a:cubicBezTo>
                    <a:pt x="1167" y="2287"/>
                    <a:pt x="1096" y="2204"/>
                    <a:pt x="1013" y="2204"/>
                  </a:cubicBezTo>
                  <a:lnTo>
                    <a:pt x="322" y="2204"/>
                  </a:lnTo>
                  <a:lnTo>
                    <a:pt x="322" y="322"/>
                  </a:lnTo>
                  <a:lnTo>
                    <a:pt x="2215" y="322"/>
                  </a:lnTo>
                  <a:lnTo>
                    <a:pt x="2215" y="2204"/>
                  </a:lnTo>
                  <a:lnTo>
                    <a:pt x="1632" y="2204"/>
                  </a:lnTo>
                  <a:cubicBezTo>
                    <a:pt x="1548" y="2204"/>
                    <a:pt x="1465" y="2287"/>
                    <a:pt x="1465" y="2370"/>
                  </a:cubicBezTo>
                  <a:cubicBezTo>
                    <a:pt x="1465" y="2466"/>
                    <a:pt x="1548" y="2537"/>
                    <a:pt x="1632" y="2537"/>
                  </a:cubicBezTo>
                  <a:lnTo>
                    <a:pt x="2346" y="2537"/>
                  </a:lnTo>
                  <a:cubicBezTo>
                    <a:pt x="2441" y="2537"/>
                    <a:pt x="2513" y="2466"/>
                    <a:pt x="2513" y="2370"/>
                  </a:cubicBezTo>
                  <a:lnTo>
                    <a:pt x="2513" y="168"/>
                  </a:lnTo>
                  <a:cubicBezTo>
                    <a:pt x="2525" y="84"/>
                    <a:pt x="2453" y="1"/>
                    <a:pt x="2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0"/>
            <p:cNvSpPr/>
            <p:nvPr/>
          </p:nvSpPr>
          <p:spPr>
            <a:xfrm>
              <a:off x="3625101" y="2982552"/>
              <a:ext cx="18501" cy="18533"/>
            </a:xfrm>
            <a:custGeom>
              <a:avLst/>
              <a:gdLst/>
              <a:ahLst/>
              <a:cxnLst/>
              <a:rect l="l" t="t" r="r" b="b"/>
              <a:pathLst>
                <a:path w="584" h="585" extrusionOk="0">
                  <a:moveTo>
                    <a:pt x="167" y="1"/>
                  </a:moveTo>
                  <a:cubicBezTo>
                    <a:pt x="84" y="1"/>
                    <a:pt x="1" y="72"/>
                    <a:pt x="1" y="168"/>
                  </a:cubicBezTo>
                  <a:lnTo>
                    <a:pt x="1" y="418"/>
                  </a:lnTo>
                  <a:cubicBezTo>
                    <a:pt x="1" y="513"/>
                    <a:pt x="84" y="584"/>
                    <a:pt x="167" y="584"/>
                  </a:cubicBezTo>
                  <a:lnTo>
                    <a:pt x="417" y="584"/>
                  </a:lnTo>
                  <a:cubicBezTo>
                    <a:pt x="513" y="584"/>
                    <a:pt x="584" y="513"/>
                    <a:pt x="584" y="418"/>
                  </a:cubicBezTo>
                  <a:lnTo>
                    <a:pt x="584" y="168"/>
                  </a:lnTo>
                  <a:cubicBezTo>
                    <a:pt x="584" y="72"/>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0"/>
            <p:cNvSpPr/>
            <p:nvPr/>
          </p:nvSpPr>
          <p:spPr>
            <a:xfrm>
              <a:off x="3651522" y="2982552"/>
              <a:ext cx="18881" cy="18533"/>
            </a:xfrm>
            <a:custGeom>
              <a:avLst/>
              <a:gdLst/>
              <a:ahLst/>
              <a:cxnLst/>
              <a:rect l="l" t="t" r="r" b="b"/>
              <a:pathLst>
                <a:path w="596" h="585" extrusionOk="0">
                  <a:moveTo>
                    <a:pt x="167" y="1"/>
                  </a:moveTo>
                  <a:cubicBezTo>
                    <a:pt x="83" y="1"/>
                    <a:pt x="0" y="72"/>
                    <a:pt x="0" y="168"/>
                  </a:cubicBezTo>
                  <a:lnTo>
                    <a:pt x="0" y="418"/>
                  </a:lnTo>
                  <a:cubicBezTo>
                    <a:pt x="0" y="513"/>
                    <a:pt x="83" y="584"/>
                    <a:pt x="167" y="584"/>
                  </a:cubicBezTo>
                  <a:lnTo>
                    <a:pt x="417" y="584"/>
                  </a:lnTo>
                  <a:cubicBezTo>
                    <a:pt x="512" y="584"/>
                    <a:pt x="583" y="513"/>
                    <a:pt x="583" y="418"/>
                  </a:cubicBezTo>
                  <a:lnTo>
                    <a:pt x="583" y="168"/>
                  </a:lnTo>
                  <a:cubicBezTo>
                    <a:pt x="595" y="72"/>
                    <a:pt x="524" y="1"/>
                    <a:pt x="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0"/>
            <p:cNvSpPr/>
            <p:nvPr/>
          </p:nvSpPr>
          <p:spPr>
            <a:xfrm>
              <a:off x="3679052" y="2982552"/>
              <a:ext cx="18501" cy="18533"/>
            </a:xfrm>
            <a:custGeom>
              <a:avLst/>
              <a:gdLst/>
              <a:ahLst/>
              <a:cxnLst/>
              <a:rect l="l" t="t" r="r" b="b"/>
              <a:pathLst>
                <a:path w="584" h="585" extrusionOk="0">
                  <a:moveTo>
                    <a:pt x="167" y="1"/>
                  </a:moveTo>
                  <a:cubicBezTo>
                    <a:pt x="72" y="1"/>
                    <a:pt x="0" y="72"/>
                    <a:pt x="0" y="168"/>
                  </a:cubicBezTo>
                  <a:lnTo>
                    <a:pt x="0" y="418"/>
                  </a:lnTo>
                  <a:cubicBezTo>
                    <a:pt x="0" y="513"/>
                    <a:pt x="72" y="584"/>
                    <a:pt x="167" y="584"/>
                  </a:cubicBezTo>
                  <a:lnTo>
                    <a:pt x="417" y="584"/>
                  </a:lnTo>
                  <a:cubicBezTo>
                    <a:pt x="500" y="584"/>
                    <a:pt x="584" y="513"/>
                    <a:pt x="584" y="418"/>
                  </a:cubicBezTo>
                  <a:lnTo>
                    <a:pt x="584" y="168"/>
                  </a:lnTo>
                  <a:cubicBezTo>
                    <a:pt x="584" y="72"/>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a:off x="3705822" y="2982552"/>
              <a:ext cx="18501" cy="18533"/>
            </a:xfrm>
            <a:custGeom>
              <a:avLst/>
              <a:gdLst/>
              <a:ahLst/>
              <a:cxnLst/>
              <a:rect l="l" t="t" r="r" b="b"/>
              <a:pathLst>
                <a:path w="584" h="585" extrusionOk="0">
                  <a:moveTo>
                    <a:pt x="167" y="1"/>
                  </a:moveTo>
                  <a:cubicBezTo>
                    <a:pt x="72" y="1"/>
                    <a:pt x="1" y="72"/>
                    <a:pt x="1" y="168"/>
                  </a:cubicBezTo>
                  <a:lnTo>
                    <a:pt x="1" y="418"/>
                  </a:lnTo>
                  <a:cubicBezTo>
                    <a:pt x="1" y="513"/>
                    <a:pt x="72" y="584"/>
                    <a:pt x="167" y="584"/>
                  </a:cubicBezTo>
                  <a:lnTo>
                    <a:pt x="417" y="584"/>
                  </a:lnTo>
                  <a:cubicBezTo>
                    <a:pt x="513" y="584"/>
                    <a:pt x="584" y="513"/>
                    <a:pt x="584" y="418"/>
                  </a:cubicBezTo>
                  <a:lnTo>
                    <a:pt x="584" y="168"/>
                  </a:lnTo>
                  <a:cubicBezTo>
                    <a:pt x="584" y="72"/>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0"/>
            <p:cNvSpPr/>
            <p:nvPr/>
          </p:nvSpPr>
          <p:spPr>
            <a:xfrm>
              <a:off x="3732591" y="2982552"/>
              <a:ext cx="18533" cy="18533"/>
            </a:xfrm>
            <a:custGeom>
              <a:avLst/>
              <a:gdLst/>
              <a:ahLst/>
              <a:cxnLst/>
              <a:rect l="l" t="t" r="r" b="b"/>
              <a:pathLst>
                <a:path w="585" h="585" extrusionOk="0">
                  <a:moveTo>
                    <a:pt x="168" y="1"/>
                  </a:moveTo>
                  <a:cubicBezTo>
                    <a:pt x="72" y="1"/>
                    <a:pt x="1" y="72"/>
                    <a:pt x="1" y="168"/>
                  </a:cubicBezTo>
                  <a:lnTo>
                    <a:pt x="1" y="418"/>
                  </a:lnTo>
                  <a:cubicBezTo>
                    <a:pt x="1" y="513"/>
                    <a:pt x="72" y="584"/>
                    <a:pt x="168" y="584"/>
                  </a:cubicBezTo>
                  <a:lnTo>
                    <a:pt x="418" y="584"/>
                  </a:lnTo>
                  <a:cubicBezTo>
                    <a:pt x="513" y="584"/>
                    <a:pt x="584" y="513"/>
                    <a:pt x="584" y="418"/>
                  </a:cubicBezTo>
                  <a:lnTo>
                    <a:pt x="584" y="168"/>
                  </a:lnTo>
                  <a:cubicBezTo>
                    <a:pt x="584" y="72"/>
                    <a:pt x="513"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0"/>
            <p:cNvSpPr/>
            <p:nvPr/>
          </p:nvSpPr>
          <p:spPr>
            <a:xfrm>
              <a:off x="3759773" y="2982552"/>
              <a:ext cx="18121" cy="18533"/>
            </a:xfrm>
            <a:custGeom>
              <a:avLst/>
              <a:gdLst/>
              <a:ahLst/>
              <a:cxnLst/>
              <a:rect l="l" t="t" r="r" b="b"/>
              <a:pathLst>
                <a:path w="572" h="585" extrusionOk="0">
                  <a:moveTo>
                    <a:pt x="155" y="1"/>
                  </a:moveTo>
                  <a:cubicBezTo>
                    <a:pt x="72" y="1"/>
                    <a:pt x="0" y="72"/>
                    <a:pt x="0" y="168"/>
                  </a:cubicBezTo>
                  <a:lnTo>
                    <a:pt x="0" y="418"/>
                  </a:lnTo>
                  <a:cubicBezTo>
                    <a:pt x="0" y="513"/>
                    <a:pt x="72" y="584"/>
                    <a:pt x="155" y="584"/>
                  </a:cubicBezTo>
                  <a:lnTo>
                    <a:pt x="417" y="584"/>
                  </a:lnTo>
                  <a:cubicBezTo>
                    <a:pt x="500" y="584"/>
                    <a:pt x="572" y="513"/>
                    <a:pt x="572" y="418"/>
                  </a:cubicBezTo>
                  <a:lnTo>
                    <a:pt x="572" y="168"/>
                  </a:lnTo>
                  <a:cubicBezTo>
                    <a:pt x="572" y="72"/>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0"/>
            <p:cNvSpPr/>
            <p:nvPr/>
          </p:nvSpPr>
          <p:spPr>
            <a:xfrm>
              <a:off x="3625101" y="3116844"/>
              <a:ext cx="18501" cy="18501"/>
            </a:xfrm>
            <a:custGeom>
              <a:avLst/>
              <a:gdLst/>
              <a:ahLst/>
              <a:cxnLst/>
              <a:rect l="l" t="t" r="r" b="b"/>
              <a:pathLst>
                <a:path w="584" h="584" extrusionOk="0">
                  <a:moveTo>
                    <a:pt x="167" y="1"/>
                  </a:moveTo>
                  <a:cubicBezTo>
                    <a:pt x="84" y="1"/>
                    <a:pt x="1" y="84"/>
                    <a:pt x="1" y="167"/>
                  </a:cubicBezTo>
                  <a:lnTo>
                    <a:pt x="1" y="417"/>
                  </a:lnTo>
                  <a:cubicBezTo>
                    <a:pt x="1" y="513"/>
                    <a:pt x="84" y="584"/>
                    <a:pt x="167" y="584"/>
                  </a:cubicBezTo>
                  <a:lnTo>
                    <a:pt x="417" y="584"/>
                  </a:lnTo>
                  <a:cubicBezTo>
                    <a:pt x="513" y="584"/>
                    <a:pt x="584" y="513"/>
                    <a:pt x="584" y="417"/>
                  </a:cubicBezTo>
                  <a:lnTo>
                    <a:pt x="584" y="167"/>
                  </a:lnTo>
                  <a:cubicBezTo>
                    <a:pt x="584" y="84"/>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0"/>
            <p:cNvSpPr/>
            <p:nvPr/>
          </p:nvSpPr>
          <p:spPr>
            <a:xfrm>
              <a:off x="3651522" y="3116844"/>
              <a:ext cx="18881" cy="18501"/>
            </a:xfrm>
            <a:custGeom>
              <a:avLst/>
              <a:gdLst/>
              <a:ahLst/>
              <a:cxnLst/>
              <a:rect l="l" t="t" r="r" b="b"/>
              <a:pathLst>
                <a:path w="596" h="584" extrusionOk="0">
                  <a:moveTo>
                    <a:pt x="167" y="1"/>
                  </a:moveTo>
                  <a:cubicBezTo>
                    <a:pt x="83" y="1"/>
                    <a:pt x="0" y="84"/>
                    <a:pt x="0" y="167"/>
                  </a:cubicBezTo>
                  <a:lnTo>
                    <a:pt x="0" y="417"/>
                  </a:lnTo>
                  <a:cubicBezTo>
                    <a:pt x="0" y="513"/>
                    <a:pt x="83" y="584"/>
                    <a:pt x="167" y="584"/>
                  </a:cubicBezTo>
                  <a:lnTo>
                    <a:pt x="417" y="584"/>
                  </a:lnTo>
                  <a:cubicBezTo>
                    <a:pt x="512" y="584"/>
                    <a:pt x="583" y="513"/>
                    <a:pt x="583" y="417"/>
                  </a:cubicBezTo>
                  <a:lnTo>
                    <a:pt x="583" y="167"/>
                  </a:lnTo>
                  <a:cubicBezTo>
                    <a:pt x="595" y="84"/>
                    <a:pt x="524" y="1"/>
                    <a:pt x="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0"/>
            <p:cNvSpPr/>
            <p:nvPr/>
          </p:nvSpPr>
          <p:spPr>
            <a:xfrm>
              <a:off x="3679052" y="3116844"/>
              <a:ext cx="18501" cy="18501"/>
            </a:xfrm>
            <a:custGeom>
              <a:avLst/>
              <a:gdLst/>
              <a:ahLst/>
              <a:cxnLst/>
              <a:rect l="l" t="t" r="r" b="b"/>
              <a:pathLst>
                <a:path w="584" h="584" extrusionOk="0">
                  <a:moveTo>
                    <a:pt x="167" y="1"/>
                  </a:moveTo>
                  <a:cubicBezTo>
                    <a:pt x="72" y="1"/>
                    <a:pt x="0" y="84"/>
                    <a:pt x="0" y="167"/>
                  </a:cubicBezTo>
                  <a:lnTo>
                    <a:pt x="0" y="417"/>
                  </a:lnTo>
                  <a:cubicBezTo>
                    <a:pt x="0" y="513"/>
                    <a:pt x="72" y="584"/>
                    <a:pt x="167" y="584"/>
                  </a:cubicBezTo>
                  <a:lnTo>
                    <a:pt x="417" y="584"/>
                  </a:lnTo>
                  <a:cubicBezTo>
                    <a:pt x="500" y="584"/>
                    <a:pt x="584" y="513"/>
                    <a:pt x="584" y="417"/>
                  </a:cubicBezTo>
                  <a:lnTo>
                    <a:pt x="584" y="167"/>
                  </a:lnTo>
                  <a:cubicBezTo>
                    <a:pt x="584" y="84"/>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0"/>
            <p:cNvSpPr/>
            <p:nvPr/>
          </p:nvSpPr>
          <p:spPr>
            <a:xfrm>
              <a:off x="3705822" y="3116844"/>
              <a:ext cx="18501" cy="18501"/>
            </a:xfrm>
            <a:custGeom>
              <a:avLst/>
              <a:gdLst/>
              <a:ahLst/>
              <a:cxnLst/>
              <a:rect l="l" t="t" r="r" b="b"/>
              <a:pathLst>
                <a:path w="584" h="584" extrusionOk="0">
                  <a:moveTo>
                    <a:pt x="167" y="1"/>
                  </a:moveTo>
                  <a:cubicBezTo>
                    <a:pt x="72" y="1"/>
                    <a:pt x="1" y="84"/>
                    <a:pt x="1" y="167"/>
                  </a:cubicBezTo>
                  <a:lnTo>
                    <a:pt x="1" y="417"/>
                  </a:lnTo>
                  <a:cubicBezTo>
                    <a:pt x="1" y="513"/>
                    <a:pt x="72" y="584"/>
                    <a:pt x="167" y="584"/>
                  </a:cubicBezTo>
                  <a:lnTo>
                    <a:pt x="417" y="584"/>
                  </a:lnTo>
                  <a:cubicBezTo>
                    <a:pt x="513" y="584"/>
                    <a:pt x="584" y="513"/>
                    <a:pt x="584" y="417"/>
                  </a:cubicBezTo>
                  <a:lnTo>
                    <a:pt x="584" y="167"/>
                  </a:lnTo>
                  <a:cubicBezTo>
                    <a:pt x="584" y="84"/>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0"/>
            <p:cNvSpPr/>
            <p:nvPr/>
          </p:nvSpPr>
          <p:spPr>
            <a:xfrm>
              <a:off x="3732591" y="3116844"/>
              <a:ext cx="18533" cy="18501"/>
            </a:xfrm>
            <a:custGeom>
              <a:avLst/>
              <a:gdLst/>
              <a:ahLst/>
              <a:cxnLst/>
              <a:rect l="l" t="t" r="r" b="b"/>
              <a:pathLst>
                <a:path w="585" h="584" extrusionOk="0">
                  <a:moveTo>
                    <a:pt x="168" y="1"/>
                  </a:moveTo>
                  <a:cubicBezTo>
                    <a:pt x="72" y="1"/>
                    <a:pt x="1" y="84"/>
                    <a:pt x="1" y="167"/>
                  </a:cubicBezTo>
                  <a:lnTo>
                    <a:pt x="1" y="417"/>
                  </a:lnTo>
                  <a:cubicBezTo>
                    <a:pt x="1" y="513"/>
                    <a:pt x="72" y="584"/>
                    <a:pt x="168" y="584"/>
                  </a:cubicBezTo>
                  <a:lnTo>
                    <a:pt x="418" y="584"/>
                  </a:lnTo>
                  <a:cubicBezTo>
                    <a:pt x="513" y="584"/>
                    <a:pt x="584" y="513"/>
                    <a:pt x="584" y="417"/>
                  </a:cubicBezTo>
                  <a:lnTo>
                    <a:pt x="584" y="167"/>
                  </a:lnTo>
                  <a:cubicBezTo>
                    <a:pt x="584" y="84"/>
                    <a:pt x="513"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a:off x="3759773" y="3116844"/>
              <a:ext cx="18121" cy="18501"/>
            </a:xfrm>
            <a:custGeom>
              <a:avLst/>
              <a:gdLst/>
              <a:ahLst/>
              <a:cxnLst/>
              <a:rect l="l" t="t" r="r" b="b"/>
              <a:pathLst>
                <a:path w="572" h="584" extrusionOk="0">
                  <a:moveTo>
                    <a:pt x="155" y="1"/>
                  </a:moveTo>
                  <a:cubicBezTo>
                    <a:pt x="72" y="1"/>
                    <a:pt x="0" y="84"/>
                    <a:pt x="0" y="167"/>
                  </a:cubicBezTo>
                  <a:lnTo>
                    <a:pt x="0" y="417"/>
                  </a:lnTo>
                  <a:cubicBezTo>
                    <a:pt x="0" y="513"/>
                    <a:pt x="72" y="584"/>
                    <a:pt x="155" y="584"/>
                  </a:cubicBezTo>
                  <a:lnTo>
                    <a:pt x="417" y="584"/>
                  </a:lnTo>
                  <a:cubicBezTo>
                    <a:pt x="500" y="584"/>
                    <a:pt x="572" y="513"/>
                    <a:pt x="572" y="417"/>
                  </a:cubicBezTo>
                  <a:lnTo>
                    <a:pt x="572" y="167"/>
                  </a:lnTo>
                  <a:cubicBezTo>
                    <a:pt x="572" y="84"/>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a:off x="3625101" y="3009354"/>
              <a:ext cx="18501" cy="18501"/>
            </a:xfrm>
            <a:custGeom>
              <a:avLst/>
              <a:gdLst/>
              <a:ahLst/>
              <a:cxnLst/>
              <a:rect l="l" t="t" r="r" b="b"/>
              <a:pathLst>
                <a:path w="584" h="584" extrusionOk="0">
                  <a:moveTo>
                    <a:pt x="167" y="0"/>
                  </a:moveTo>
                  <a:cubicBezTo>
                    <a:pt x="84" y="0"/>
                    <a:pt x="1" y="84"/>
                    <a:pt x="1" y="167"/>
                  </a:cubicBezTo>
                  <a:lnTo>
                    <a:pt x="1" y="417"/>
                  </a:lnTo>
                  <a:cubicBezTo>
                    <a:pt x="1" y="512"/>
                    <a:pt x="84" y="584"/>
                    <a:pt x="167" y="584"/>
                  </a:cubicBezTo>
                  <a:lnTo>
                    <a:pt x="417" y="584"/>
                  </a:lnTo>
                  <a:cubicBezTo>
                    <a:pt x="513" y="584"/>
                    <a:pt x="584" y="512"/>
                    <a:pt x="584" y="417"/>
                  </a:cubicBezTo>
                  <a:lnTo>
                    <a:pt x="584" y="167"/>
                  </a:lnTo>
                  <a:cubicBezTo>
                    <a:pt x="584" y="84"/>
                    <a:pt x="513"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a:off x="3625101" y="3036503"/>
              <a:ext cx="18501" cy="18153"/>
            </a:xfrm>
            <a:custGeom>
              <a:avLst/>
              <a:gdLst/>
              <a:ahLst/>
              <a:cxnLst/>
              <a:rect l="l" t="t" r="r" b="b"/>
              <a:pathLst>
                <a:path w="584" h="573" extrusionOk="0">
                  <a:moveTo>
                    <a:pt x="167" y="1"/>
                  </a:moveTo>
                  <a:cubicBezTo>
                    <a:pt x="84" y="1"/>
                    <a:pt x="1" y="72"/>
                    <a:pt x="1" y="155"/>
                  </a:cubicBezTo>
                  <a:lnTo>
                    <a:pt x="1" y="417"/>
                  </a:lnTo>
                  <a:cubicBezTo>
                    <a:pt x="1" y="501"/>
                    <a:pt x="84" y="572"/>
                    <a:pt x="167" y="572"/>
                  </a:cubicBezTo>
                  <a:lnTo>
                    <a:pt x="417" y="572"/>
                  </a:lnTo>
                  <a:cubicBezTo>
                    <a:pt x="513" y="572"/>
                    <a:pt x="584" y="501"/>
                    <a:pt x="584" y="417"/>
                  </a:cubicBezTo>
                  <a:lnTo>
                    <a:pt x="584" y="155"/>
                  </a:lnTo>
                  <a:cubicBezTo>
                    <a:pt x="584" y="72"/>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a:off x="3625101" y="3063273"/>
              <a:ext cx="18501" cy="18533"/>
            </a:xfrm>
            <a:custGeom>
              <a:avLst/>
              <a:gdLst/>
              <a:ahLst/>
              <a:cxnLst/>
              <a:rect l="l" t="t" r="r" b="b"/>
              <a:pathLst>
                <a:path w="584" h="585" extrusionOk="0">
                  <a:moveTo>
                    <a:pt x="167" y="1"/>
                  </a:moveTo>
                  <a:cubicBezTo>
                    <a:pt x="84" y="1"/>
                    <a:pt x="1" y="72"/>
                    <a:pt x="1" y="168"/>
                  </a:cubicBezTo>
                  <a:lnTo>
                    <a:pt x="1" y="418"/>
                  </a:lnTo>
                  <a:cubicBezTo>
                    <a:pt x="1" y="501"/>
                    <a:pt x="84" y="584"/>
                    <a:pt x="167" y="584"/>
                  </a:cubicBezTo>
                  <a:lnTo>
                    <a:pt x="417" y="584"/>
                  </a:lnTo>
                  <a:cubicBezTo>
                    <a:pt x="513" y="584"/>
                    <a:pt x="584" y="501"/>
                    <a:pt x="584" y="418"/>
                  </a:cubicBezTo>
                  <a:lnTo>
                    <a:pt x="584" y="168"/>
                  </a:lnTo>
                  <a:cubicBezTo>
                    <a:pt x="584" y="72"/>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a:off x="3625101" y="3090074"/>
              <a:ext cx="18501" cy="18501"/>
            </a:xfrm>
            <a:custGeom>
              <a:avLst/>
              <a:gdLst/>
              <a:ahLst/>
              <a:cxnLst/>
              <a:rect l="l" t="t" r="r" b="b"/>
              <a:pathLst>
                <a:path w="584" h="584" extrusionOk="0">
                  <a:moveTo>
                    <a:pt x="167" y="0"/>
                  </a:moveTo>
                  <a:cubicBezTo>
                    <a:pt x="84" y="0"/>
                    <a:pt x="1" y="72"/>
                    <a:pt x="1" y="167"/>
                  </a:cubicBezTo>
                  <a:lnTo>
                    <a:pt x="1" y="417"/>
                  </a:lnTo>
                  <a:cubicBezTo>
                    <a:pt x="1" y="512"/>
                    <a:pt x="84" y="584"/>
                    <a:pt x="167" y="584"/>
                  </a:cubicBezTo>
                  <a:lnTo>
                    <a:pt x="417" y="584"/>
                  </a:lnTo>
                  <a:cubicBezTo>
                    <a:pt x="513" y="584"/>
                    <a:pt x="584" y="512"/>
                    <a:pt x="584" y="417"/>
                  </a:cubicBezTo>
                  <a:lnTo>
                    <a:pt x="584" y="167"/>
                  </a:lnTo>
                  <a:cubicBezTo>
                    <a:pt x="584" y="72"/>
                    <a:pt x="513"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p:nvPr/>
          </p:nvSpPr>
          <p:spPr>
            <a:xfrm>
              <a:off x="3759773" y="3009354"/>
              <a:ext cx="18121" cy="18501"/>
            </a:xfrm>
            <a:custGeom>
              <a:avLst/>
              <a:gdLst/>
              <a:ahLst/>
              <a:cxnLst/>
              <a:rect l="l" t="t" r="r" b="b"/>
              <a:pathLst>
                <a:path w="572" h="584" extrusionOk="0">
                  <a:moveTo>
                    <a:pt x="155" y="0"/>
                  </a:moveTo>
                  <a:cubicBezTo>
                    <a:pt x="72" y="0"/>
                    <a:pt x="0" y="84"/>
                    <a:pt x="0" y="167"/>
                  </a:cubicBezTo>
                  <a:lnTo>
                    <a:pt x="0" y="417"/>
                  </a:lnTo>
                  <a:cubicBezTo>
                    <a:pt x="0" y="512"/>
                    <a:pt x="72" y="584"/>
                    <a:pt x="155" y="584"/>
                  </a:cubicBezTo>
                  <a:lnTo>
                    <a:pt x="417" y="584"/>
                  </a:lnTo>
                  <a:cubicBezTo>
                    <a:pt x="500" y="584"/>
                    <a:pt x="572" y="512"/>
                    <a:pt x="572" y="417"/>
                  </a:cubicBezTo>
                  <a:lnTo>
                    <a:pt x="572" y="167"/>
                  </a:lnTo>
                  <a:cubicBezTo>
                    <a:pt x="572" y="84"/>
                    <a:pt x="500"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a:off x="3759773" y="3036503"/>
              <a:ext cx="18121" cy="18153"/>
            </a:xfrm>
            <a:custGeom>
              <a:avLst/>
              <a:gdLst/>
              <a:ahLst/>
              <a:cxnLst/>
              <a:rect l="l" t="t" r="r" b="b"/>
              <a:pathLst>
                <a:path w="572" h="573" extrusionOk="0">
                  <a:moveTo>
                    <a:pt x="155" y="1"/>
                  </a:moveTo>
                  <a:cubicBezTo>
                    <a:pt x="72" y="1"/>
                    <a:pt x="0" y="72"/>
                    <a:pt x="0" y="155"/>
                  </a:cubicBezTo>
                  <a:lnTo>
                    <a:pt x="0" y="417"/>
                  </a:lnTo>
                  <a:cubicBezTo>
                    <a:pt x="0" y="501"/>
                    <a:pt x="72" y="572"/>
                    <a:pt x="155" y="572"/>
                  </a:cubicBezTo>
                  <a:lnTo>
                    <a:pt x="417" y="572"/>
                  </a:lnTo>
                  <a:cubicBezTo>
                    <a:pt x="500" y="572"/>
                    <a:pt x="572" y="501"/>
                    <a:pt x="572" y="417"/>
                  </a:cubicBezTo>
                  <a:lnTo>
                    <a:pt x="572" y="155"/>
                  </a:lnTo>
                  <a:cubicBezTo>
                    <a:pt x="572" y="72"/>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a:off x="3759773" y="3063273"/>
              <a:ext cx="18121" cy="18533"/>
            </a:xfrm>
            <a:custGeom>
              <a:avLst/>
              <a:gdLst/>
              <a:ahLst/>
              <a:cxnLst/>
              <a:rect l="l" t="t" r="r" b="b"/>
              <a:pathLst>
                <a:path w="572" h="585" extrusionOk="0">
                  <a:moveTo>
                    <a:pt x="155" y="1"/>
                  </a:moveTo>
                  <a:cubicBezTo>
                    <a:pt x="72" y="1"/>
                    <a:pt x="0" y="72"/>
                    <a:pt x="0" y="168"/>
                  </a:cubicBezTo>
                  <a:lnTo>
                    <a:pt x="0" y="418"/>
                  </a:lnTo>
                  <a:cubicBezTo>
                    <a:pt x="0" y="501"/>
                    <a:pt x="72" y="584"/>
                    <a:pt x="155" y="584"/>
                  </a:cubicBezTo>
                  <a:lnTo>
                    <a:pt x="417" y="584"/>
                  </a:lnTo>
                  <a:cubicBezTo>
                    <a:pt x="500" y="584"/>
                    <a:pt x="572" y="501"/>
                    <a:pt x="572" y="418"/>
                  </a:cubicBezTo>
                  <a:lnTo>
                    <a:pt x="572" y="168"/>
                  </a:lnTo>
                  <a:cubicBezTo>
                    <a:pt x="572" y="72"/>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a:off x="3759773" y="3090074"/>
              <a:ext cx="18121" cy="18501"/>
            </a:xfrm>
            <a:custGeom>
              <a:avLst/>
              <a:gdLst/>
              <a:ahLst/>
              <a:cxnLst/>
              <a:rect l="l" t="t" r="r" b="b"/>
              <a:pathLst>
                <a:path w="572" h="584" extrusionOk="0">
                  <a:moveTo>
                    <a:pt x="155" y="0"/>
                  </a:moveTo>
                  <a:cubicBezTo>
                    <a:pt x="72" y="0"/>
                    <a:pt x="0" y="72"/>
                    <a:pt x="0" y="167"/>
                  </a:cubicBezTo>
                  <a:lnTo>
                    <a:pt x="0" y="417"/>
                  </a:lnTo>
                  <a:cubicBezTo>
                    <a:pt x="0" y="512"/>
                    <a:pt x="72" y="584"/>
                    <a:pt x="155" y="584"/>
                  </a:cubicBezTo>
                  <a:lnTo>
                    <a:pt x="417" y="584"/>
                  </a:lnTo>
                  <a:cubicBezTo>
                    <a:pt x="500" y="584"/>
                    <a:pt x="572" y="512"/>
                    <a:pt x="572" y="417"/>
                  </a:cubicBezTo>
                  <a:lnTo>
                    <a:pt x="572" y="167"/>
                  </a:lnTo>
                  <a:cubicBezTo>
                    <a:pt x="572" y="72"/>
                    <a:pt x="500"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30"/>
          <p:cNvSpPr txBox="1">
            <a:spLocks noGrp="1"/>
          </p:cNvSpPr>
          <p:nvPr>
            <p:ph type="ctrTitle" idx="4294967295"/>
          </p:nvPr>
        </p:nvSpPr>
        <p:spPr>
          <a:xfrm>
            <a:off x="271200" y="228600"/>
            <a:ext cx="8872800" cy="105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solidFill>
                  <a:srgbClr val="467A8F"/>
                </a:solidFill>
              </a:rPr>
              <a:t>Proposed Solutions</a:t>
            </a:r>
            <a:endParaRPr sz="4800">
              <a:solidFill>
                <a:srgbClr val="467A8F"/>
              </a:solidFill>
            </a:endParaRPr>
          </a:p>
        </p:txBody>
      </p:sp>
      <p:sp>
        <p:nvSpPr>
          <p:cNvPr id="266" name="Google Shape;266;p30"/>
          <p:cNvSpPr txBox="1">
            <a:spLocks noGrp="1"/>
          </p:cNvSpPr>
          <p:nvPr>
            <p:ph type="subTitle" idx="1"/>
          </p:nvPr>
        </p:nvSpPr>
        <p:spPr>
          <a:xfrm>
            <a:off x="3411875" y="3188050"/>
            <a:ext cx="2424900" cy="77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solidFill>
                  <a:schemeClr val="lt1"/>
                </a:solidFill>
              </a:rPr>
              <a:t>02</a:t>
            </a:r>
            <a:endParaRPr sz="4800">
              <a:solidFill>
                <a:schemeClr val="lt1"/>
              </a:solidFill>
            </a:endParaRPr>
          </a:p>
        </p:txBody>
      </p:sp>
      <p:sp>
        <p:nvSpPr>
          <p:cNvPr id="267" name="Google Shape;267;p30"/>
          <p:cNvSpPr txBox="1">
            <a:spLocks noGrp="1"/>
          </p:cNvSpPr>
          <p:nvPr>
            <p:ph type="subTitle" idx="1"/>
          </p:nvPr>
        </p:nvSpPr>
        <p:spPr>
          <a:xfrm>
            <a:off x="6027550" y="3188050"/>
            <a:ext cx="2424900" cy="77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solidFill>
                  <a:schemeClr val="lt1"/>
                </a:solidFill>
              </a:rPr>
              <a:t>03</a:t>
            </a:r>
            <a:endParaRPr sz="4800">
              <a:solidFill>
                <a:schemeClr val="lt1"/>
              </a:solidFill>
            </a:endParaRPr>
          </a:p>
        </p:txBody>
      </p:sp>
      <p:grpSp>
        <p:nvGrpSpPr>
          <p:cNvPr id="268" name="Google Shape;268;p30"/>
          <p:cNvGrpSpPr/>
          <p:nvPr/>
        </p:nvGrpSpPr>
        <p:grpSpPr>
          <a:xfrm>
            <a:off x="7016057" y="2533903"/>
            <a:ext cx="484309" cy="529497"/>
            <a:chOff x="1768821" y="3361108"/>
            <a:chExt cx="278739" cy="339073"/>
          </a:xfrm>
        </p:grpSpPr>
        <p:sp>
          <p:nvSpPr>
            <p:cNvPr id="269" name="Google Shape;269;p30"/>
            <p:cNvSpPr/>
            <p:nvPr/>
          </p:nvSpPr>
          <p:spPr>
            <a:xfrm>
              <a:off x="1784374" y="3549744"/>
              <a:ext cx="32218" cy="21564"/>
            </a:xfrm>
            <a:custGeom>
              <a:avLst/>
              <a:gdLst/>
              <a:ahLst/>
              <a:cxnLst/>
              <a:rect l="l" t="t" r="r" b="b"/>
              <a:pathLst>
                <a:path w="1013" h="678" extrusionOk="0">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1998326" y="3551652"/>
              <a:ext cx="32218" cy="21532"/>
            </a:xfrm>
            <a:custGeom>
              <a:avLst/>
              <a:gdLst/>
              <a:ahLst/>
              <a:cxnLst/>
              <a:rect l="l" t="t" r="r" b="b"/>
              <a:pathLst>
                <a:path w="1013" h="677" extrusionOk="0">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1826007" y="3466383"/>
              <a:ext cx="142041" cy="233799"/>
            </a:xfrm>
            <a:custGeom>
              <a:avLst/>
              <a:gdLst/>
              <a:ahLst/>
              <a:cxnLst/>
              <a:rect l="l" t="t" r="r" b="b"/>
              <a:pathLst>
                <a:path w="4466" h="7351" extrusionOk="0">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1820345" y="3409706"/>
              <a:ext cx="177631" cy="144236"/>
            </a:xfrm>
            <a:custGeom>
              <a:avLst/>
              <a:gdLst/>
              <a:ahLst/>
              <a:cxnLst/>
              <a:rect l="l" t="t" r="r" b="b"/>
              <a:pathLst>
                <a:path w="5585" h="4535" extrusionOk="0">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1904406" y="3361108"/>
              <a:ext cx="10241" cy="32982"/>
            </a:xfrm>
            <a:custGeom>
              <a:avLst/>
              <a:gdLst/>
              <a:ahLst/>
              <a:cxnLst/>
              <a:rect l="l" t="t" r="r" b="b"/>
              <a:pathLst>
                <a:path w="322" h="1037" extrusionOk="0">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1836248" y="3378219"/>
              <a:ext cx="23504" cy="29865"/>
            </a:xfrm>
            <a:custGeom>
              <a:avLst/>
              <a:gdLst/>
              <a:ahLst/>
              <a:cxnLst/>
              <a:rect l="l" t="t" r="r" b="b"/>
              <a:pathLst>
                <a:path w="739" h="939" extrusionOk="0">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1787014" y="3427072"/>
              <a:ext cx="31073" cy="21691"/>
            </a:xfrm>
            <a:custGeom>
              <a:avLst/>
              <a:gdLst/>
              <a:ahLst/>
              <a:cxnLst/>
              <a:rect l="l" t="t" r="r" b="b"/>
              <a:pathLst>
                <a:path w="977" h="682" extrusionOk="0">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1768821" y="3494021"/>
              <a:ext cx="33363" cy="10623"/>
            </a:xfrm>
            <a:custGeom>
              <a:avLst/>
              <a:gdLst/>
              <a:ahLst/>
              <a:cxnLst/>
              <a:rect l="l" t="t" r="r" b="b"/>
              <a:pathLst>
                <a:path w="1049" h="334" extrusionOk="0">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2014610" y="3495930"/>
              <a:ext cx="32950" cy="10623"/>
            </a:xfrm>
            <a:custGeom>
              <a:avLst/>
              <a:gdLst/>
              <a:ahLst/>
              <a:cxnLst/>
              <a:rect l="l" t="t" r="r" b="b"/>
              <a:pathLst>
                <a:path w="1036" h="334" extrusionOk="0">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1999439" y="3428948"/>
              <a:ext cx="31105" cy="21882"/>
            </a:xfrm>
            <a:custGeom>
              <a:avLst/>
              <a:gdLst/>
              <a:ahLst/>
              <a:cxnLst/>
              <a:rect l="l" t="t" r="r" b="b"/>
              <a:pathLst>
                <a:path w="978" h="688" extrusionOk="0">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1958156" y="3379269"/>
              <a:ext cx="23917" cy="29579"/>
            </a:xfrm>
            <a:custGeom>
              <a:avLst/>
              <a:gdLst/>
              <a:ahLst/>
              <a:cxnLst/>
              <a:rect l="l" t="t" r="r" b="b"/>
              <a:pathLst>
                <a:path w="752" h="930" extrusionOk="0">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0" name="Google Shape;280;p30"/>
          <p:cNvPicPr preferRelativeResize="0"/>
          <p:nvPr/>
        </p:nvPicPr>
        <p:blipFill>
          <a:blip r:embed="rId3">
            <a:alphaModFix/>
          </a:blip>
          <a:stretch>
            <a:fillRect/>
          </a:stretch>
        </p:blipFill>
        <p:spPr>
          <a:xfrm>
            <a:off x="156000" y="4426675"/>
            <a:ext cx="650650" cy="650650"/>
          </a:xfrm>
          <a:prstGeom prst="rect">
            <a:avLst/>
          </a:prstGeom>
          <a:noFill/>
          <a:ln>
            <a:noFill/>
          </a:ln>
        </p:spPr>
      </p:pic>
      <p:sp>
        <p:nvSpPr>
          <p:cNvPr id="281" name="Google Shape;281;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rgbClr val="589AB5"/>
                </a:solidFill>
              </a:rPr>
              <a:t>6</a:t>
            </a:fld>
            <a:endParaRPr sz="1900">
              <a:solidFill>
                <a:srgbClr val="589AB5"/>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994A9">
            <a:alpha val="64709"/>
          </a:srgbClr>
        </a:solidFill>
        <a:effectLst/>
      </p:bgPr>
    </p:bg>
    <p:spTree>
      <p:nvGrpSpPr>
        <p:cNvPr id="1" name="Shape 285"/>
        <p:cNvGrpSpPr/>
        <p:nvPr/>
      </p:nvGrpSpPr>
      <p:grpSpPr>
        <a:xfrm>
          <a:off x="0" y="0"/>
          <a:ext cx="0" cy="0"/>
          <a:chOff x="0" y="0"/>
          <a:chExt cx="0" cy="0"/>
        </a:xfrm>
      </p:grpSpPr>
      <p:sp>
        <p:nvSpPr>
          <p:cNvPr id="286" name="Google Shape;286;p31"/>
          <p:cNvSpPr txBox="1">
            <a:spLocks noGrp="1"/>
          </p:cNvSpPr>
          <p:nvPr>
            <p:ph type="subTitle" idx="1"/>
          </p:nvPr>
        </p:nvSpPr>
        <p:spPr>
          <a:xfrm>
            <a:off x="842650" y="1166500"/>
            <a:ext cx="7275000" cy="160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600">
                <a:solidFill>
                  <a:srgbClr val="467A8F"/>
                </a:solidFill>
              </a:rPr>
              <a:t>Detect </a:t>
            </a:r>
            <a:r>
              <a:rPr lang="es" sz="2600" b="1">
                <a:solidFill>
                  <a:srgbClr val="467A8F"/>
                </a:solidFill>
                <a:latin typeface="Open Sans"/>
                <a:ea typeface="Open Sans"/>
                <a:cs typeface="Open Sans"/>
                <a:sym typeface="Open Sans"/>
              </a:rPr>
              <a:t>defects</a:t>
            </a:r>
            <a:r>
              <a:rPr lang="es" sz="2600">
                <a:solidFill>
                  <a:srgbClr val="467A8F"/>
                </a:solidFill>
              </a:rPr>
              <a:t> in the 3D printed metals lifecycle using </a:t>
            </a:r>
            <a:r>
              <a:rPr lang="es" sz="2600" b="1">
                <a:solidFill>
                  <a:srgbClr val="467A8F"/>
                </a:solidFill>
                <a:latin typeface="Open Sans"/>
                <a:ea typeface="Open Sans"/>
                <a:cs typeface="Open Sans"/>
                <a:sym typeface="Open Sans"/>
              </a:rPr>
              <a:t>thermal imaging </a:t>
            </a:r>
            <a:r>
              <a:rPr lang="es" sz="2600">
                <a:solidFill>
                  <a:srgbClr val="467A8F"/>
                </a:solidFill>
              </a:rPr>
              <a:t>and </a:t>
            </a:r>
            <a:r>
              <a:rPr lang="es" sz="2600" b="1">
                <a:solidFill>
                  <a:srgbClr val="467A8F"/>
                </a:solidFill>
                <a:latin typeface="Open Sans"/>
                <a:ea typeface="Open Sans"/>
                <a:cs typeface="Open Sans"/>
                <a:sym typeface="Open Sans"/>
              </a:rPr>
              <a:t>ultrasonic mapping</a:t>
            </a:r>
            <a:r>
              <a:rPr lang="es" sz="2600">
                <a:solidFill>
                  <a:srgbClr val="467A8F"/>
                </a:solidFill>
              </a:rPr>
              <a:t>.</a:t>
            </a:r>
            <a:endParaRPr sz="2600">
              <a:solidFill>
                <a:srgbClr val="467A8F"/>
              </a:solidFill>
            </a:endParaRPr>
          </a:p>
        </p:txBody>
      </p:sp>
      <p:sp>
        <p:nvSpPr>
          <p:cNvPr id="287" name="Google Shape;287;p31"/>
          <p:cNvSpPr/>
          <p:nvPr/>
        </p:nvSpPr>
        <p:spPr>
          <a:xfrm>
            <a:off x="2776150" y="0"/>
            <a:ext cx="3408000" cy="7923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txBox="1">
            <a:spLocks noGrp="1"/>
          </p:cNvSpPr>
          <p:nvPr>
            <p:ph type="title"/>
          </p:nvPr>
        </p:nvSpPr>
        <p:spPr>
          <a:xfrm flipH="1">
            <a:off x="3331650" y="76200"/>
            <a:ext cx="2480700" cy="63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3000">
                <a:solidFill>
                  <a:schemeClr val="lt1"/>
                </a:solidFill>
              </a:rPr>
              <a:t>Our Solution</a:t>
            </a:r>
            <a:endParaRPr sz="3000">
              <a:solidFill>
                <a:schemeClr val="lt1"/>
              </a:solidFill>
            </a:endParaRPr>
          </a:p>
        </p:txBody>
      </p:sp>
      <p:pic>
        <p:nvPicPr>
          <p:cNvPr id="289" name="Google Shape;289;p31"/>
          <p:cNvPicPr preferRelativeResize="0"/>
          <p:nvPr/>
        </p:nvPicPr>
        <p:blipFill>
          <a:blip r:embed="rId3">
            <a:alphaModFix/>
          </a:blip>
          <a:stretch>
            <a:fillRect/>
          </a:stretch>
        </p:blipFill>
        <p:spPr>
          <a:xfrm>
            <a:off x="1939071" y="2836650"/>
            <a:ext cx="5265866" cy="2115750"/>
          </a:xfrm>
          <a:prstGeom prst="rect">
            <a:avLst/>
          </a:prstGeom>
          <a:noFill/>
          <a:ln>
            <a:noFill/>
          </a:ln>
        </p:spPr>
      </p:pic>
      <p:sp>
        <p:nvSpPr>
          <p:cNvPr id="290" name="Google Shape;290;p31"/>
          <p:cNvSpPr/>
          <p:nvPr/>
        </p:nvSpPr>
        <p:spPr>
          <a:xfrm>
            <a:off x="384600" y="4036025"/>
            <a:ext cx="930688" cy="888907"/>
          </a:xfrm>
          <a:custGeom>
            <a:avLst/>
            <a:gdLst/>
            <a:ahLst/>
            <a:cxnLst/>
            <a:rect l="l" t="t" r="r" b="b"/>
            <a:pathLst>
              <a:path w="38100" h="33051" extrusionOk="0">
                <a:moveTo>
                  <a:pt x="0" y="0"/>
                </a:moveTo>
                <a:lnTo>
                  <a:pt x="0" y="33051"/>
                </a:lnTo>
                <a:lnTo>
                  <a:pt x="38100" y="33051"/>
                </a:lnTo>
              </a:path>
            </a:pathLst>
          </a:custGeom>
          <a:noFill/>
          <a:ln w="19050" cap="flat" cmpd="sng">
            <a:solidFill>
              <a:srgbClr val="467A8F"/>
            </a:solidFill>
            <a:prstDash val="solid"/>
            <a:round/>
            <a:headEnd type="none" w="med" len="med"/>
            <a:tailEnd type="none" w="med" len="med"/>
          </a:ln>
        </p:spPr>
        <p:txBody>
          <a:bodyPr/>
          <a:lstStyle/>
          <a:p>
            <a:endParaRPr lang="en-US"/>
          </a:p>
        </p:txBody>
      </p:sp>
      <p:sp>
        <p:nvSpPr>
          <p:cNvPr id="291" name="Google Shape;291;p31"/>
          <p:cNvSpPr/>
          <p:nvPr/>
        </p:nvSpPr>
        <p:spPr>
          <a:xfrm rot="10800000">
            <a:off x="7858200" y="291700"/>
            <a:ext cx="952500" cy="826275"/>
          </a:xfrm>
          <a:custGeom>
            <a:avLst/>
            <a:gdLst/>
            <a:ahLst/>
            <a:cxnLst/>
            <a:rect l="l" t="t" r="r" b="b"/>
            <a:pathLst>
              <a:path w="38100" h="33051" extrusionOk="0">
                <a:moveTo>
                  <a:pt x="0" y="0"/>
                </a:moveTo>
                <a:lnTo>
                  <a:pt x="0" y="33051"/>
                </a:lnTo>
                <a:lnTo>
                  <a:pt x="38100" y="33051"/>
                </a:lnTo>
              </a:path>
            </a:pathLst>
          </a:custGeom>
          <a:noFill/>
          <a:ln w="19050" cap="flat" cmpd="sng">
            <a:solidFill>
              <a:srgbClr val="467A8F"/>
            </a:solidFill>
            <a:prstDash val="solid"/>
            <a:round/>
            <a:headEnd type="none" w="med" len="med"/>
            <a:tailEnd type="none" w="med" len="med"/>
          </a:ln>
        </p:spPr>
        <p:txBody>
          <a:bodyPr/>
          <a:lstStyle/>
          <a:p>
            <a:endParaRPr lang="en-US"/>
          </a:p>
        </p:txBody>
      </p:sp>
      <p:pic>
        <p:nvPicPr>
          <p:cNvPr id="292" name="Google Shape;292;p31"/>
          <p:cNvPicPr preferRelativeResize="0"/>
          <p:nvPr/>
        </p:nvPicPr>
        <p:blipFill>
          <a:blip r:embed="rId4">
            <a:alphaModFix/>
          </a:blip>
          <a:stretch>
            <a:fillRect/>
          </a:stretch>
        </p:blipFill>
        <p:spPr>
          <a:xfrm>
            <a:off x="460800" y="4225550"/>
            <a:ext cx="650650" cy="650650"/>
          </a:xfrm>
          <a:prstGeom prst="rect">
            <a:avLst/>
          </a:prstGeom>
          <a:noFill/>
          <a:ln>
            <a:noFill/>
          </a:ln>
        </p:spPr>
      </p:pic>
      <p:sp>
        <p:nvSpPr>
          <p:cNvPr id="293" name="Google Shape;293;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rgbClr val="589AB5"/>
                </a:solidFill>
              </a:rPr>
              <a:t>7</a:t>
            </a:fld>
            <a:endParaRPr sz="1900">
              <a:solidFill>
                <a:srgbClr val="589AB5"/>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67A8F"/>
        </a:solidFill>
        <a:effectLst/>
      </p:bgPr>
    </p:bg>
    <p:spTree>
      <p:nvGrpSpPr>
        <p:cNvPr id="1" name="Shape 297"/>
        <p:cNvGrpSpPr/>
        <p:nvPr/>
      </p:nvGrpSpPr>
      <p:grpSpPr>
        <a:xfrm>
          <a:off x="0" y="0"/>
          <a:ext cx="0" cy="0"/>
          <a:chOff x="0" y="0"/>
          <a:chExt cx="0" cy="0"/>
        </a:xfrm>
      </p:grpSpPr>
      <p:sp>
        <p:nvSpPr>
          <p:cNvPr id="298" name="Google Shape;298;p32"/>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Advanced Sensors</a:t>
            </a:r>
            <a:endParaRPr>
              <a:solidFill>
                <a:schemeClr val="lt1"/>
              </a:solidFill>
            </a:endParaRPr>
          </a:p>
        </p:txBody>
      </p:sp>
      <p:sp>
        <p:nvSpPr>
          <p:cNvPr id="299" name="Google Shape;299;p32"/>
          <p:cNvSpPr txBox="1">
            <a:spLocks noGrp="1"/>
          </p:cNvSpPr>
          <p:nvPr>
            <p:ph type="title" idx="2"/>
          </p:nvPr>
        </p:nvSpPr>
        <p:spPr>
          <a:xfrm flipH="1">
            <a:off x="-746050" y="2419325"/>
            <a:ext cx="4488300" cy="162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a:solidFill>
                  <a:schemeClr val="lt1"/>
                </a:solidFill>
              </a:rPr>
              <a:t>01</a:t>
            </a:r>
            <a:endParaRPr>
              <a:solidFill>
                <a:schemeClr val="lt1"/>
              </a:solidFill>
            </a:endParaRPr>
          </a:p>
        </p:txBody>
      </p:sp>
      <p:sp>
        <p:nvSpPr>
          <p:cNvPr id="300" name="Google Shape;300;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chemeClr val="lt1"/>
                </a:solidFill>
              </a:rPr>
              <a:t>8</a:t>
            </a:fld>
            <a:endParaRPr sz="19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994A9">
            <a:alpha val="64709"/>
          </a:srgbClr>
        </a:solidFill>
        <a:effectLst/>
      </p:bgPr>
    </p:bg>
    <p:spTree>
      <p:nvGrpSpPr>
        <p:cNvPr id="1" name="Shape 304"/>
        <p:cNvGrpSpPr/>
        <p:nvPr/>
      </p:nvGrpSpPr>
      <p:grpSpPr>
        <a:xfrm>
          <a:off x="0" y="0"/>
          <a:ext cx="0" cy="0"/>
          <a:chOff x="0" y="0"/>
          <a:chExt cx="0" cy="0"/>
        </a:xfrm>
      </p:grpSpPr>
      <p:pic>
        <p:nvPicPr>
          <p:cNvPr id="305" name="Google Shape;305;p33"/>
          <p:cNvPicPr preferRelativeResize="0"/>
          <p:nvPr/>
        </p:nvPicPr>
        <p:blipFill rotWithShape="1">
          <a:blip r:embed="rId3">
            <a:alphaModFix/>
          </a:blip>
          <a:srcRect l="9122" t="3781" r="62252" b="8074"/>
          <a:stretch/>
        </p:blipFill>
        <p:spPr>
          <a:xfrm>
            <a:off x="6045750" y="1408750"/>
            <a:ext cx="2617477" cy="2912375"/>
          </a:xfrm>
          <a:prstGeom prst="rect">
            <a:avLst/>
          </a:prstGeom>
          <a:noFill/>
          <a:ln>
            <a:noFill/>
          </a:ln>
        </p:spPr>
      </p:pic>
      <p:pic>
        <p:nvPicPr>
          <p:cNvPr id="306" name="Google Shape;306;p33"/>
          <p:cNvPicPr preferRelativeResize="0"/>
          <p:nvPr/>
        </p:nvPicPr>
        <p:blipFill>
          <a:blip r:embed="rId4">
            <a:alphaModFix/>
          </a:blip>
          <a:stretch>
            <a:fillRect/>
          </a:stretch>
        </p:blipFill>
        <p:spPr>
          <a:xfrm>
            <a:off x="3926200" y="1655650"/>
            <a:ext cx="4057650" cy="2286000"/>
          </a:xfrm>
          <a:prstGeom prst="rect">
            <a:avLst/>
          </a:prstGeom>
          <a:noFill/>
          <a:ln>
            <a:noFill/>
          </a:ln>
        </p:spPr>
      </p:pic>
      <p:sp>
        <p:nvSpPr>
          <p:cNvPr id="307" name="Google Shape;307;p33"/>
          <p:cNvSpPr/>
          <p:nvPr/>
        </p:nvSpPr>
        <p:spPr>
          <a:xfrm>
            <a:off x="6103756" y="1484950"/>
            <a:ext cx="2424900" cy="2627400"/>
          </a:xfrm>
          <a:prstGeom prst="rect">
            <a:avLst/>
          </a:prstGeom>
          <a:solidFill>
            <a:srgbClr val="0E2A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8" name="Google Shape;308;p33"/>
          <p:cNvSpPr/>
          <p:nvPr/>
        </p:nvSpPr>
        <p:spPr>
          <a:xfrm>
            <a:off x="3459078" y="1484950"/>
            <a:ext cx="2424900" cy="2627400"/>
          </a:xfrm>
          <a:prstGeom prst="rect">
            <a:avLst/>
          </a:prstGeom>
          <a:solidFill>
            <a:srgbClr val="0E2A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9" name="Google Shape;309;p33"/>
          <p:cNvSpPr/>
          <p:nvPr/>
        </p:nvSpPr>
        <p:spPr>
          <a:xfrm>
            <a:off x="796200" y="1484950"/>
            <a:ext cx="2424900" cy="2627400"/>
          </a:xfrm>
          <a:prstGeom prst="rect">
            <a:avLst/>
          </a:pr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p:nvPr/>
        </p:nvSpPr>
        <p:spPr>
          <a:xfrm>
            <a:off x="720000" y="1408750"/>
            <a:ext cx="2424900" cy="26274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a:off x="3382878" y="1408750"/>
            <a:ext cx="2424900" cy="26274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3"/>
          <p:cNvSpPr/>
          <p:nvPr/>
        </p:nvSpPr>
        <p:spPr>
          <a:xfrm>
            <a:off x="6027556" y="1408750"/>
            <a:ext cx="2424900" cy="2627400"/>
          </a:xfrm>
          <a:prstGeom prst="rect">
            <a:avLst/>
          </a:prstGeom>
          <a:solidFill>
            <a:srgbClr val="467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3"/>
          <p:cNvSpPr txBox="1">
            <a:spLocks noGrp="1"/>
          </p:cNvSpPr>
          <p:nvPr>
            <p:ph type="ctrTitle"/>
          </p:nvPr>
        </p:nvSpPr>
        <p:spPr>
          <a:xfrm>
            <a:off x="1077150" y="1484950"/>
            <a:ext cx="1676700" cy="10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700">
                <a:solidFill>
                  <a:schemeClr val="lt1"/>
                </a:solidFill>
              </a:rPr>
              <a:t>Thermal Imaging</a:t>
            </a:r>
            <a:endParaRPr sz="2700">
              <a:solidFill>
                <a:schemeClr val="lt1"/>
              </a:solidFill>
            </a:endParaRPr>
          </a:p>
        </p:txBody>
      </p:sp>
      <p:sp>
        <p:nvSpPr>
          <p:cNvPr id="314" name="Google Shape;314;p33"/>
          <p:cNvSpPr txBox="1">
            <a:spLocks noGrp="1"/>
          </p:cNvSpPr>
          <p:nvPr>
            <p:ph type="subTitle" idx="1"/>
          </p:nvPr>
        </p:nvSpPr>
        <p:spPr>
          <a:xfrm>
            <a:off x="738200" y="3169750"/>
            <a:ext cx="2424900" cy="77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rPr>
              <a:t>Track the cooling profile of the part</a:t>
            </a:r>
            <a:endParaRPr sz="1700">
              <a:solidFill>
                <a:schemeClr val="lt1"/>
              </a:solidFill>
            </a:endParaRPr>
          </a:p>
        </p:txBody>
      </p:sp>
      <p:sp>
        <p:nvSpPr>
          <p:cNvPr id="315" name="Google Shape;315;p33"/>
          <p:cNvSpPr txBox="1">
            <a:spLocks noGrp="1"/>
          </p:cNvSpPr>
          <p:nvPr>
            <p:ph type="ctrTitle" idx="2"/>
          </p:nvPr>
        </p:nvSpPr>
        <p:spPr>
          <a:xfrm>
            <a:off x="3658475" y="1691200"/>
            <a:ext cx="1931700" cy="87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700">
                <a:solidFill>
                  <a:schemeClr val="lt1"/>
                </a:solidFill>
              </a:rPr>
              <a:t>Ultrasonic Sensor</a:t>
            </a:r>
            <a:endParaRPr sz="2700">
              <a:solidFill>
                <a:schemeClr val="lt1"/>
              </a:solidFill>
            </a:endParaRPr>
          </a:p>
        </p:txBody>
      </p:sp>
      <p:sp>
        <p:nvSpPr>
          <p:cNvPr id="316" name="Google Shape;316;p33"/>
          <p:cNvSpPr txBox="1">
            <a:spLocks noGrp="1"/>
          </p:cNvSpPr>
          <p:nvPr>
            <p:ph type="subTitle" idx="3"/>
          </p:nvPr>
        </p:nvSpPr>
        <p:spPr>
          <a:xfrm>
            <a:off x="3411875" y="3169750"/>
            <a:ext cx="2424900" cy="7719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s" sz="1700">
                <a:solidFill>
                  <a:schemeClr val="lt1"/>
                </a:solidFill>
              </a:rPr>
              <a:t>Generate a 3D map of the print</a:t>
            </a:r>
            <a:endParaRPr>
              <a:solidFill>
                <a:schemeClr val="lt1"/>
              </a:solidFill>
            </a:endParaRPr>
          </a:p>
        </p:txBody>
      </p:sp>
      <p:sp>
        <p:nvSpPr>
          <p:cNvPr id="317" name="Google Shape;317;p33"/>
          <p:cNvSpPr txBox="1">
            <a:spLocks noGrp="1"/>
          </p:cNvSpPr>
          <p:nvPr>
            <p:ph type="ctrTitle" idx="4"/>
          </p:nvPr>
        </p:nvSpPr>
        <p:spPr>
          <a:xfrm>
            <a:off x="6198150" y="1632850"/>
            <a:ext cx="2128500" cy="8709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s" sz="2700">
                <a:solidFill>
                  <a:schemeClr val="lt1"/>
                </a:solidFill>
              </a:rPr>
              <a:t>Artificial Intelligence</a:t>
            </a:r>
            <a:endParaRPr sz="2700">
              <a:solidFill>
                <a:schemeClr val="lt1"/>
              </a:solidFill>
            </a:endParaRPr>
          </a:p>
        </p:txBody>
      </p:sp>
      <p:sp>
        <p:nvSpPr>
          <p:cNvPr id="318" name="Google Shape;318;p33"/>
          <p:cNvSpPr txBox="1">
            <a:spLocks noGrp="1"/>
          </p:cNvSpPr>
          <p:nvPr>
            <p:ph type="subTitle" idx="5"/>
          </p:nvPr>
        </p:nvSpPr>
        <p:spPr>
          <a:xfrm>
            <a:off x="6027550" y="3169750"/>
            <a:ext cx="2424900" cy="77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rPr>
              <a:t>Rapid Processing of Sensor Data</a:t>
            </a:r>
            <a:endParaRPr>
              <a:solidFill>
                <a:schemeClr val="lt1"/>
              </a:solidFill>
            </a:endParaRPr>
          </a:p>
        </p:txBody>
      </p:sp>
      <p:grpSp>
        <p:nvGrpSpPr>
          <p:cNvPr id="319" name="Google Shape;319;p33"/>
          <p:cNvGrpSpPr/>
          <p:nvPr/>
        </p:nvGrpSpPr>
        <p:grpSpPr>
          <a:xfrm>
            <a:off x="1690308" y="2594440"/>
            <a:ext cx="484282" cy="408421"/>
            <a:chOff x="7077129" y="2512542"/>
            <a:chExt cx="282364" cy="198619"/>
          </a:xfrm>
        </p:grpSpPr>
        <p:sp>
          <p:nvSpPr>
            <p:cNvPr id="320" name="Google Shape;320;p33"/>
            <p:cNvSpPr/>
            <p:nvPr/>
          </p:nvSpPr>
          <p:spPr>
            <a:xfrm>
              <a:off x="7304872" y="2551533"/>
              <a:ext cx="25050" cy="19416"/>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3"/>
            <p:cNvSpPr/>
            <p:nvPr/>
          </p:nvSpPr>
          <p:spPr>
            <a:xfrm>
              <a:off x="7129043" y="2512542"/>
              <a:ext cx="164879" cy="42875"/>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7077129" y="2536796"/>
              <a:ext cx="282364" cy="174365"/>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7153680" y="2560255"/>
              <a:ext cx="129230" cy="127129"/>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7183982" y="2590239"/>
              <a:ext cx="68244" cy="68244"/>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7225297" y="2595904"/>
              <a:ext cx="20880" cy="20880"/>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33"/>
          <p:cNvGrpSpPr/>
          <p:nvPr/>
        </p:nvGrpSpPr>
        <p:grpSpPr>
          <a:xfrm>
            <a:off x="7016061" y="2576662"/>
            <a:ext cx="484289" cy="443976"/>
            <a:chOff x="3527780" y="2885263"/>
            <a:chExt cx="347435" cy="345534"/>
          </a:xfrm>
        </p:grpSpPr>
        <p:sp>
          <p:nvSpPr>
            <p:cNvPr id="327" name="Google Shape;327;p33"/>
            <p:cNvSpPr/>
            <p:nvPr/>
          </p:nvSpPr>
          <p:spPr>
            <a:xfrm>
              <a:off x="3527780" y="2885263"/>
              <a:ext cx="347435" cy="345534"/>
            </a:xfrm>
            <a:custGeom>
              <a:avLst/>
              <a:gdLst/>
              <a:ahLst/>
              <a:cxnLst/>
              <a:rect l="l" t="t" r="r" b="b"/>
              <a:pathLst>
                <a:path w="10967" h="10907" extrusionOk="0">
                  <a:moveTo>
                    <a:pt x="3751" y="298"/>
                  </a:moveTo>
                  <a:cubicBezTo>
                    <a:pt x="3811" y="298"/>
                    <a:pt x="3847" y="345"/>
                    <a:pt x="3847" y="405"/>
                  </a:cubicBezTo>
                  <a:cubicBezTo>
                    <a:pt x="3847" y="464"/>
                    <a:pt x="3811" y="512"/>
                    <a:pt x="3751" y="512"/>
                  </a:cubicBezTo>
                  <a:cubicBezTo>
                    <a:pt x="3692" y="512"/>
                    <a:pt x="3644" y="464"/>
                    <a:pt x="3644" y="405"/>
                  </a:cubicBezTo>
                  <a:cubicBezTo>
                    <a:pt x="3656" y="345"/>
                    <a:pt x="3704" y="298"/>
                    <a:pt x="3751" y="298"/>
                  </a:cubicBezTo>
                  <a:close/>
                  <a:moveTo>
                    <a:pt x="5490" y="298"/>
                  </a:moveTo>
                  <a:cubicBezTo>
                    <a:pt x="5549" y="298"/>
                    <a:pt x="5597" y="345"/>
                    <a:pt x="5597" y="405"/>
                  </a:cubicBezTo>
                  <a:cubicBezTo>
                    <a:pt x="5597" y="464"/>
                    <a:pt x="5549" y="512"/>
                    <a:pt x="5490" y="512"/>
                  </a:cubicBezTo>
                  <a:cubicBezTo>
                    <a:pt x="5430" y="512"/>
                    <a:pt x="5382" y="464"/>
                    <a:pt x="5382" y="405"/>
                  </a:cubicBezTo>
                  <a:cubicBezTo>
                    <a:pt x="5382" y="345"/>
                    <a:pt x="5430" y="298"/>
                    <a:pt x="5490" y="298"/>
                  </a:cubicBezTo>
                  <a:close/>
                  <a:moveTo>
                    <a:pt x="7216" y="298"/>
                  </a:moveTo>
                  <a:cubicBezTo>
                    <a:pt x="7276" y="298"/>
                    <a:pt x="7323" y="345"/>
                    <a:pt x="7323" y="405"/>
                  </a:cubicBezTo>
                  <a:cubicBezTo>
                    <a:pt x="7323" y="464"/>
                    <a:pt x="7276" y="512"/>
                    <a:pt x="7216" y="512"/>
                  </a:cubicBezTo>
                  <a:cubicBezTo>
                    <a:pt x="7156" y="512"/>
                    <a:pt x="7109" y="464"/>
                    <a:pt x="7109" y="405"/>
                  </a:cubicBezTo>
                  <a:cubicBezTo>
                    <a:pt x="7109" y="345"/>
                    <a:pt x="7156" y="298"/>
                    <a:pt x="7216" y="298"/>
                  </a:cubicBezTo>
                  <a:close/>
                  <a:moveTo>
                    <a:pt x="394" y="3632"/>
                  </a:moveTo>
                  <a:cubicBezTo>
                    <a:pt x="453" y="3632"/>
                    <a:pt x="501" y="3679"/>
                    <a:pt x="501" y="3739"/>
                  </a:cubicBezTo>
                  <a:cubicBezTo>
                    <a:pt x="501" y="3798"/>
                    <a:pt x="453" y="3846"/>
                    <a:pt x="394" y="3846"/>
                  </a:cubicBezTo>
                  <a:cubicBezTo>
                    <a:pt x="334" y="3846"/>
                    <a:pt x="287" y="3798"/>
                    <a:pt x="287" y="3739"/>
                  </a:cubicBezTo>
                  <a:cubicBezTo>
                    <a:pt x="287" y="3679"/>
                    <a:pt x="334" y="3632"/>
                    <a:pt x="394" y="3632"/>
                  </a:cubicBezTo>
                  <a:close/>
                  <a:moveTo>
                    <a:pt x="10562" y="3655"/>
                  </a:moveTo>
                  <a:cubicBezTo>
                    <a:pt x="10621" y="3655"/>
                    <a:pt x="10669" y="3691"/>
                    <a:pt x="10669" y="3763"/>
                  </a:cubicBezTo>
                  <a:cubicBezTo>
                    <a:pt x="10669" y="3822"/>
                    <a:pt x="10621" y="3858"/>
                    <a:pt x="10562" y="3858"/>
                  </a:cubicBezTo>
                  <a:cubicBezTo>
                    <a:pt x="10502" y="3858"/>
                    <a:pt x="10454" y="3822"/>
                    <a:pt x="10454" y="3763"/>
                  </a:cubicBezTo>
                  <a:cubicBezTo>
                    <a:pt x="10454" y="3691"/>
                    <a:pt x="10502" y="3655"/>
                    <a:pt x="10562" y="3655"/>
                  </a:cubicBezTo>
                  <a:close/>
                  <a:moveTo>
                    <a:pt x="394" y="5382"/>
                  </a:moveTo>
                  <a:cubicBezTo>
                    <a:pt x="453" y="5382"/>
                    <a:pt x="501" y="5417"/>
                    <a:pt x="501" y="5477"/>
                  </a:cubicBezTo>
                  <a:cubicBezTo>
                    <a:pt x="501" y="5548"/>
                    <a:pt x="453" y="5584"/>
                    <a:pt x="394" y="5584"/>
                  </a:cubicBezTo>
                  <a:cubicBezTo>
                    <a:pt x="334" y="5584"/>
                    <a:pt x="287" y="5548"/>
                    <a:pt x="287" y="5477"/>
                  </a:cubicBezTo>
                  <a:cubicBezTo>
                    <a:pt x="287" y="5417"/>
                    <a:pt x="334" y="5382"/>
                    <a:pt x="394" y="5382"/>
                  </a:cubicBezTo>
                  <a:close/>
                  <a:moveTo>
                    <a:pt x="10562" y="5382"/>
                  </a:moveTo>
                  <a:cubicBezTo>
                    <a:pt x="10621" y="5382"/>
                    <a:pt x="10669" y="5429"/>
                    <a:pt x="10669" y="5489"/>
                  </a:cubicBezTo>
                  <a:cubicBezTo>
                    <a:pt x="10669" y="5548"/>
                    <a:pt x="10621" y="5584"/>
                    <a:pt x="10562" y="5584"/>
                  </a:cubicBezTo>
                  <a:cubicBezTo>
                    <a:pt x="10502" y="5584"/>
                    <a:pt x="10454" y="5548"/>
                    <a:pt x="10454" y="5489"/>
                  </a:cubicBezTo>
                  <a:cubicBezTo>
                    <a:pt x="10454" y="5429"/>
                    <a:pt x="10502" y="5382"/>
                    <a:pt x="10562" y="5382"/>
                  </a:cubicBezTo>
                  <a:close/>
                  <a:moveTo>
                    <a:pt x="394" y="7108"/>
                  </a:moveTo>
                  <a:cubicBezTo>
                    <a:pt x="453" y="7108"/>
                    <a:pt x="501" y="7144"/>
                    <a:pt x="501" y="7215"/>
                  </a:cubicBezTo>
                  <a:cubicBezTo>
                    <a:pt x="501" y="7275"/>
                    <a:pt x="453" y="7311"/>
                    <a:pt x="394" y="7311"/>
                  </a:cubicBezTo>
                  <a:cubicBezTo>
                    <a:pt x="334" y="7311"/>
                    <a:pt x="287" y="7275"/>
                    <a:pt x="287" y="7215"/>
                  </a:cubicBezTo>
                  <a:cubicBezTo>
                    <a:pt x="287" y="7144"/>
                    <a:pt x="334" y="7108"/>
                    <a:pt x="394" y="7108"/>
                  </a:cubicBezTo>
                  <a:close/>
                  <a:moveTo>
                    <a:pt x="10562" y="7120"/>
                  </a:moveTo>
                  <a:cubicBezTo>
                    <a:pt x="10621" y="7120"/>
                    <a:pt x="10669" y="7168"/>
                    <a:pt x="10669" y="7227"/>
                  </a:cubicBezTo>
                  <a:cubicBezTo>
                    <a:pt x="10669" y="7287"/>
                    <a:pt x="10621" y="7334"/>
                    <a:pt x="10562" y="7334"/>
                  </a:cubicBezTo>
                  <a:cubicBezTo>
                    <a:pt x="10502" y="7334"/>
                    <a:pt x="10454" y="7287"/>
                    <a:pt x="10454" y="7227"/>
                  </a:cubicBezTo>
                  <a:cubicBezTo>
                    <a:pt x="10454" y="7168"/>
                    <a:pt x="10502" y="7120"/>
                    <a:pt x="10562" y="7120"/>
                  </a:cubicBezTo>
                  <a:close/>
                  <a:moveTo>
                    <a:pt x="3751" y="10454"/>
                  </a:moveTo>
                  <a:cubicBezTo>
                    <a:pt x="3811" y="10454"/>
                    <a:pt x="3847" y="10501"/>
                    <a:pt x="3847" y="10561"/>
                  </a:cubicBezTo>
                  <a:cubicBezTo>
                    <a:pt x="3847" y="10621"/>
                    <a:pt x="3811" y="10668"/>
                    <a:pt x="3751" y="10668"/>
                  </a:cubicBezTo>
                  <a:cubicBezTo>
                    <a:pt x="3692" y="10668"/>
                    <a:pt x="3644" y="10621"/>
                    <a:pt x="3644" y="10561"/>
                  </a:cubicBezTo>
                  <a:cubicBezTo>
                    <a:pt x="3644" y="10501"/>
                    <a:pt x="3680" y="10454"/>
                    <a:pt x="3751" y="10454"/>
                  </a:cubicBezTo>
                  <a:close/>
                  <a:moveTo>
                    <a:pt x="5490" y="10454"/>
                  </a:moveTo>
                  <a:cubicBezTo>
                    <a:pt x="5549" y="10454"/>
                    <a:pt x="5597" y="10501"/>
                    <a:pt x="5597" y="10561"/>
                  </a:cubicBezTo>
                  <a:cubicBezTo>
                    <a:pt x="5597" y="10621"/>
                    <a:pt x="5537" y="10668"/>
                    <a:pt x="5490" y="10668"/>
                  </a:cubicBezTo>
                  <a:cubicBezTo>
                    <a:pt x="5430" y="10668"/>
                    <a:pt x="5382" y="10621"/>
                    <a:pt x="5382" y="10561"/>
                  </a:cubicBezTo>
                  <a:cubicBezTo>
                    <a:pt x="5382" y="10501"/>
                    <a:pt x="5430" y="10454"/>
                    <a:pt x="5490" y="10454"/>
                  </a:cubicBezTo>
                  <a:close/>
                  <a:moveTo>
                    <a:pt x="7216" y="10454"/>
                  </a:moveTo>
                  <a:cubicBezTo>
                    <a:pt x="7276" y="10454"/>
                    <a:pt x="7323" y="10501"/>
                    <a:pt x="7323" y="10561"/>
                  </a:cubicBezTo>
                  <a:cubicBezTo>
                    <a:pt x="7323" y="10621"/>
                    <a:pt x="7276" y="10668"/>
                    <a:pt x="7216" y="10668"/>
                  </a:cubicBezTo>
                  <a:cubicBezTo>
                    <a:pt x="7156" y="10668"/>
                    <a:pt x="7109" y="10621"/>
                    <a:pt x="7109" y="10561"/>
                  </a:cubicBezTo>
                  <a:cubicBezTo>
                    <a:pt x="7109" y="10501"/>
                    <a:pt x="7156" y="10454"/>
                    <a:pt x="7216" y="10454"/>
                  </a:cubicBezTo>
                  <a:close/>
                  <a:moveTo>
                    <a:pt x="3811" y="0"/>
                  </a:moveTo>
                  <a:cubicBezTo>
                    <a:pt x="3561" y="0"/>
                    <a:pt x="3394" y="203"/>
                    <a:pt x="3394" y="417"/>
                  </a:cubicBezTo>
                  <a:cubicBezTo>
                    <a:pt x="3394" y="595"/>
                    <a:pt x="3489" y="750"/>
                    <a:pt x="3656" y="810"/>
                  </a:cubicBezTo>
                  <a:lnTo>
                    <a:pt x="3656" y="1738"/>
                  </a:lnTo>
                  <a:lnTo>
                    <a:pt x="1965" y="1738"/>
                  </a:lnTo>
                  <a:cubicBezTo>
                    <a:pt x="1870" y="1738"/>
                    <a:pt x="1799" y="1810"/>
                    <a:pt x="1799" y="1893"/>
                  </a:cubicBezTo>
                  <a:lnTo>
                    <a:pt x="1799" y="3596"/>
                  </a:lnTo>
                  <a:lnTo>
                    <a:pt x="799" y="3596"/>
                  </a:lnTo>
                  <a:cubicBezTo>
                    <a:pt x="739" y="3441"/>
                    <a:pt x="596" y="3322"/>
                    <a:pt x="418" y="3322"/>
                  </a:cubicBezTo>
                  <a:cubicBezTo>
                    <a:pt x="179" y="3322"/>
                    <a:pt x="1" y="3524"/>
                    <a:pt x="1" y="3739"/>
                  </a:cubicBezTo>
                  <a:cubicBezTo>
                    <a:pt x="1" y="3977"/>
                    <a:pt x="191" y="4155"/>
                    <a:pt x="418" y="4155"/>
                  </a:cubicBezTo>
                  <a:cubicBezTo>
                    <a:pt x="596" y="4155"/>
                    <a:pt x="739" y="4048"/>
                    <a:pt x="799" y="3893"/>
                  </a:cubicBezTo>
                  <a:lnTo>
                    <a:pt x="1727" y="3893"/>
                  </a:lnTo>
                  <a:lnTo>
                    <a:pt x="1727" y="5310"/>
                  </a:lnTo>
                  <a:lnTo>
                    <a:pt x="799" y="5310"/>
                  </a:lnTo>
                  <a:cubicBezTo>
                    <a:pt x="739" y="5156"/>
                    <a:pt x="596" y="5036"/>
                    <a:pt x="418" y="5036"/>
                  </a:cubicBezTo>
                  <a:cubicBezTo>
                    <a:pt x="179" y="5036"/>
                    <a:pt x="1" y="5227"/>
                    <a:pt x="1" y="5453"/>
                  </a:cubicBezTo>
                  <a:cubicBezTo>
                    <a:pt x="1" y="5691"/>
                    <a:pt x="191" y="5870"/>
                    <a:pt x="418" y="5870"/>
                  </a:cubicBezTo>
                  <a:cubicBezTo>
                    <a:pt x="596" y="5870"/>
                    <a:pt x="739" y="5763"/>
                    <a:pt x="799" y="5608"/>
                  </a:cubicBezTo>
                  <a:lnTo>
                    <a:pt x="1727" y="5608"/>
                  </a:lnTo>
                  <a:lnTo>
                    <a:pt x="1727" y="7013"/>
                  </a:lnTo>
                  <a:lnTo>
                    <a:pt x="799" y="7013"/>
                  </a:lnTo>
                  <a:cubicBezTo>
                    <a:pt x="739" y="6870"/>
                    <a:pt x="596" y="6751"/>
                    <a:pt x="418" y="6751"/>
                  </a:cubicBezTo>
                  <a:cubicBezTo>
                    <a:pt x="179" y="6751"/>
                    <a:pt x="1" y="6941"/>
                    <a:pt x="1" y="7168"/>
                  </a:cubicBezTo>
                  <a:cubicBezTo>
                    <a:pt x="1" y="7406"/>
                    <a:pt x="191" y="7584"/>
                    <a:pt x="418" y="7584"/>
                  </a:cubicBezTo>
                  <a:cubicBezTo>
                    <a:pt x="596" y="7584"/>
                    <a:pt x="739" y="7477"/>
                    <a:pt x="799" y="7311"/>
                  </a:cubicBezTo>
                  <a:lnTo>
                    <a:pt x="1727" y="7311"/>
                  </a:lnTo>
                  <a:lnTo>
                    <a:pt x="1727" y="9013"/>
                  </a:lnTo>
                  <a:cubicBezTo>
                    <a:pt x="1727" y="9097"/>
                    <a:pt x="1799" y="9180"/>
                    <a:pt x="1882" y="9180"/>
                  </a:cubicBezTo>
                  <a:lnTo>
                    <a:pt x="3585" y="9180"/>
                  </a:lnTo>
                  <a:lnTo>
                    <a:pt x="3585" y="10097"/>
                  </a:lnTo>
                  <a:cubicBezTo>
                    <a:pt x="3430" y="10156"/>
                    <a:pt x="3311" y="10311"/>
                    <a:pt x="3311" y="10490"/>
                  </a:cubicBezTo>
                  <a:cubicBezTo>
                    <a:pt x="3311" y="10728"/>
                    <a:pt x="3513" y="10906"/>
                    <a:pt x="3727" y="10906"/>
                  </a:cubicBezTo>
                  <a:cubicBezTo>
                    <a:pt x="3966" y="10906"/>
                    <a:pt x="4144" y="10704"/>
                    <a:pt x="4144" y="10490"/>
                  </a:cubicBezTo>
                  <a:cubicBezTo>
                    <a:pt x="4144" y="10311"/>
                    <a:pt x="4049" y="10156"/>
                    <a:pt x="3882" y="10097"/>
                  </a:cubicBezTo>
                  <a:lnTo>
                    <a:pt x="3882" y="9180"/>
                  </a:lnTo>
                  <a:lnTo>
                    <a:pt x="5299" y="9180"/>
                  </a:lnTo>
                  <a:lnTo>
                    <a:pt x="5299" y="10097"/>
                  </a:lnTo>
                  <a:cubicBezTo>
                    <a:pt x="5144" y="10156"/>
                    <a:pt x="5025" y="10311"/>
                    <a:pt x="5025" y="10490"/>
                  </a:cubicBezTo>
                  <a:cubicBezTo>
                    <a:pt x="5025" y="10728"/>
                    <a:pt x="5216" y="10906"/>
                    <a:pt x="5442" y="10906"/>
                  </a:cubicBezTo>
                  <a:cubicBezTo>
                    <a:pt x="5680" y="10906"/>
                    <a:pt x="5859" y="10704"/>
                    <a:pt x="5859" y="10490"/>
                  </a:cubicBezTo>
                  <a:cubicBezTo>
                    <a:pt x="5859" y="10311"/>
                    <a:pt x="5752" y="10156"/>
                    <a:pt x="5597" y="10097"/>
                  </a:cubicBezTo>
                  <a:lnTo>
                    <a:pt x="5597" y="9180"/>
                  </a:lnTo>
                  <a:lnTo>
                    <a:pt x="7002" y="9180"/>
                  </a:lnTo>
                  <a:lnTo>
                    <a:pt x="7002" y="10097"/>
                  </a:lnTo>
                  <a:cubicBezTo>
                    <a:pt x="6859" y="10156"/>
                    <a:pt x="6740" y="10311"/>
                    <a:pt x="6740" y="10490"/>
                  </a:cubicBezTo>
                  <a:cubicBezTo>
                    <a:pt x="6740" y="10728"/>
                    <a:pt x="6930" y="10906"/>
                    <a:pt x="7156" y="10906"/>
                  </a:cubicBezTo>
                  <a:cubicBezTo>
                    <a:pt x="7383" y="10906"/>
                    <a:pt x="7573" y="10704"/>
                    <a:pt x="7573" y="10490"/>
                  </a:cubicBezTo>
                  <a:cubicBezTo>
                    <a:pt x="7573" y="10311"/>
                    <a:pt x="7466" y="10156"/>
                    <a:pt x="7299" y="10097"/>
                  </a:cubicBezTo>
                  <a:lnTo>
                    <a:pt x="7299" y="9180"/>
                  </a:lnTo>
                  <a:lnTo>
                    <a:pt x="9002" y="9180"/>
                  </a:lnTo>
                  <a:cubicBezTo>
                    <a:pt x="9085" y="9180"/>
                    <a:pt x="9169" y="9097"/>
                    <a:pt x="9169" y="9013"/>
                  </a:cubicBezTo>
                  <a:lnTo>
                    <a:pt x="9169" y="7311"/>
                  </a:lnTo>
                  <a:lnTo>
                    <a:pt x="10085" y="7311"/>
                  </a:lnTo>
                  <a:cubicBezTo>
                    <a:pt x="10145" y="7465"/>
                    <a:pt x="10300" y="7584"/>
                    <a:pt x="10478" y="7584"/>
                  </a:cubicBezTo>
                  <a:cubicBezTo>
                    <a:pt x="10716" y="7584"/>
                    <a:pt x="10895" y="7394"/>
                    <a:pt x="10895" y="7168"/>
                  </a:cubicBezTo>
                  <a:cubicBezTo>
                    <a:pt x="10895" y="6930"/>
                    <a:pt x="10693" y="6751"/>
                    <a:pt x="10478" y="6751"/>
                  </a:cubicBezTo>
                  <a:cubicBezTo>
                    <a:pt x="10300" y="6751"/>
                    <a:pt x="10145" y="6858"/>
                    <a:pt x="10085" y="7013"/>
                  </a:cubicBezTo>
                  <a:lnTo>
                    <a:pt x="9169" y="7013"/>
                  </a:lnTo>
                  <a:lnTo>
                    <a:pt x="9240" y="5644"/>
                  </a:lnTo>
                  <a:lnTo>
                    <a:pt x="10157" y="5644"/>
                  </a:lnTo>
                  <a:cubicBezTo>
                    <a:pt x="10216" y="5798"/>
                    <a:pt x="10371" y="5918"/>
                    <a:pt x="10550" y="5918"/>
                  </a:cubicBezTo>
                  <a:cubicBezTo>
                    <a:pt x="10788" y="5918"/>
                    <a:pt x="10966" y="5727"/>
                    <a:pt x="10966" y="5501"/>
                  </a:cubicBezTo>
                  <a:cubicBezTo>
                    <a:pt x="10966" y="5263"/>
                    <a:pt x="10776" y="5084"/>
                    <a:pt x="10550" y="5084"/>
                  </a:cubicBezTo>
                  <a:cubicBezTo>
                    <a:pt x="10371" y="5084"/>
                    <a:pt x="10216" y="5191"/>
                    <a:pt x="10157" y="5346"/>
                  </a:cubicBezTo>
                  <a:lnTo>
                    <a:pt x="9240" y="5346"/>
                  </a:lnTo>
                  <a:lnTo>
                    <a:pt x="9240" y="3905"/>
                  </a:lnTo>
                  <a:lnTo>
                    <a:pt x="10157" y="3905"/>
                  </a:lnTo>
                  <a:cubicBezTo>
                    <a:pt x="10216" y="4060"/>
                    <a:pt x="10371" y="4179"/>
                    <a:pt x="10550" y="4179"/>
                  </a:cubicBezTo>
                  <a:cubicBezTo>
                    <a:pt x="10788" y="4179"/>
                    <a:pt x="10966" y="3977"/>
                    <a:pt x="10966" y="3763"/>
                  </a:cubicBezTo>
                  <a:cubicBezTo>
                    <a:pt x="10966" y="3524"/>
                    <a:pt x="10776" y="3346"/>
                    <a:pt x="10550" y="3346"/>
                  </a:cubicBezTo>
                  <a:cubicBezTo>
                    <a:pt x="10371" y="3346"/>
                    <a:pt x="10216" y="3441"/>
                    <a:pt x="10157" y="3608"/>
                  </a:cubicBezTo>
                  <a:lnTo>
                    <a:pt x="9240" y="3608"/>
                  </a:lnTo>
                  <a:lnTo>
                    <a:pt x="9240" y="1917"/>
                  </a:lnTo>
                  <a:cubicBezTo>
                    <a:pt x="9240" y="1822"/>
                    <a:pt x="9169" y="1750"/>
                    <a:pt x="9073" y="1750"/>
                  </a:cubicBezTo>
                  <a:lnTo>
                    <a:pt x="8395" y="1750"/>
                  </a:lnTo>
                  <a:cubicBezTo>
                    <a:pt x="8299" y="1750"/>
                    <a:pt x="8228" y="1822"/>
                    <a:pt x="8228" y="1917"/>
                  </a:cubicBezTo>
                  <a:cubicBezTo>
                    <a:pt x="8228" y="2000"/>
                    <a:pt x="8299" y="2072"/>
                    <a:pt x="8395" y="2072"/>
                  </a:cubicBezTo>
                  <a:lnTo>
                    <a:pt x="8930" y="2072"/>
                  </a:lnTo>
                  <a:lnTo>
                    <a:pt x="8930" y="3763"/>
                  </a:lnTo>
                  <a:lnTo>
                    <a:pt x="8930" y="5489"/>
                  </a:lnTo>
                  <a:lnTo>
                    <a:pt x="8930" y="7215"/>
                  </a:lnTo>
                  <a:lnTo>
                    <a:pt x="8930" y="8906"/>
                  </a:lnTo>
                  <a:lnTo>
                    <a:pt x="2049" y="8906"/>
                  </a:lnTo>
                  <a:lnTo>
                    <a:pt x="2049" y="7215"/>
                  </a:lnTo>
                  <a:lnTo>
                    <a:pt x="2049" y="5489"/>
                  </a:lnTo>
                  <a:lnTo>
                    <a:pt x="2049" y="3763"/>
                  </a:lnTo>
                  <a:lnTo>
                    <a:pt x="2049" y="2060"/>
                  </a:lnTo>
                  <a:lnTo>
                    <a:pt x="7752" y="2060"/>
                  </a:lnTo>
                  <a:cubicBezTo>
                    <a:pt x="7835" y="2060"/>
                    <a:pt x="7918" y="1988"/>
                    <a:pt x="7918" y="1893"/>
                  </a:cubicBezTo>
                  <a:cubicBezTo>
                    <a:pt x="7918" y="1810"/>
                    <a:pt x="7835" y="1738"/>
                    <a:pt x="7752" y="1738"/>
                  </a:cubicBezTo>
                  <a:lnTo>
                    <a:pt x="7383" y="1738"/>
                  </a:lnTo>
                  <a:lnTo>
                    <a:pt x="7383" y="810"/>
                  </a:lnTo>
                  <a:cubicBezTo>
                    <a:pt x="7526" y="750"/>
                    <a:pt x="7645" y="595"/>
                    <a:pt x="7645" y="417"/>
                  </a:cubicBezTo>
                  <a:cubicBezTo>
                    <a:pt x="7645" y="179"/>
                    <a:pt x="7454" y="0"/>
                    <a:pt x="7228" y="0"/>
                  </a:cubicBezTo>
                  <a:cubicBezTo>
                    <a:pt x="6990" y="0"/>
                    <a:pt x="6811" y="203"/>
                    <a:pt x="6811" y="417"/>
                  </a:cubicBezTo>
                  <a:cubicBezTo>
                    <a:pt x="6811" y="595"/>
                    <a:pt x="6918" y="750"/>
                    <a:pt x="7085" y="810"/>
                  </a:cubicBezTo>
                  <a:lnTo>
                    <a:pt x="7085" y="1738"/>
                  </a:lnTo>
                  <a:lnTo>
                    <a:pt x="5668" y="1738"/>
                  </a:lnTo>
                  <a:lnTo>
                    <a:pt x="5668" y="810"/>
                  </a:lnTo>
                  <a:cubicBezTo>
                    <a:pt x="5811" y="750"/>
                    <a:pt x="5930" y="595"/>
                    <a:pt x="5930" y="417"/>
                  </a:cubicBezTo>
                  <a:cubicBezTo>
                    <a:pt x="5930" y="179"/>
                    <a:pt x="5740" y="0"/>
                    <a:pt x="5513" y="0"/>
                  </a:cubicBezTo>
                  <a:cubicBezTo>
                    <a:pt x="5275" y="0"/>
                    <a:pt x="5097" y="203"/>
                    <a:pt x="5097" y="417"/>
                  </a:cubicBezTo>
                  <a:cubicBezTo>
                    <a:pt x="5097" y="595"/>
                    <a:pt x="5204" y="750"/>
                    <a:pt x="5371" y="810"/>
                  </a:cubicBezTo>
                  <a:lnTo>
                    <a:pt x="5371" y="1738"/>
                  </a:lnTo>
                  <a:lnTo>
                    <a:pt x="3954" y="1738"/>
                  </a:lnTo>
                  <a:lnTo>
                    <a:pt x="3954" y="810"/>
                  </a:lnTo>
                  <a:cubicBezTo>
                    <a:pt x="4108" y="750"/>
                    <a:pt x="4216" y="595"/>
                    <a:pt x="4216" y="417"/>
                  </a:cubicBezTo>
                  <a:cubicBezTo>
                    <a:pt x="4216" y="179"/>
                    <a:pt x="4025" y="0"/>
                    <a:pt x="38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3599440" y="2956543"/>
              <a:ext cx="204494" cy="204843"/>
            </a:xfrm>
            <a:custGeom>
              <a:avLst/>
              <a:gdLst/>
              <a:ahLst/>
              <a:cxnLst/>
              <a:rect l="l" t="t" r="r" b="b"/>
              <a:pathLst>
                <a:path w="6455" h="6466" extrusionOk="0">
                  <a:moveTo>
                    <a:pt x="156" y="0"/>
                  </a:moveTo>
                  <a:cubicBezTo>
                    <a:pt x="72" y="0"/>
                    <a:pt x="1" y="84"/>
                    <a:pt x="1" y="167"/>
                  </a:cubicBezTo>
                  <a:lnTo>
                    <a:pt x="1" y="4644"/>
                  </a:lnTo>
                  <a:cubicBezTo>
                    <a:pt x="1" y="4739"/>
                    <a:pt x="72" y="4811"/>
                    <a:pt x="156" y="4811"/>
                  </a:cubicBezTo>
                  <a:cubicBezTo>
                    <a:pt x="251" y="4811"/>
                    <a:pt x="322" y="4739"/>
                    <a:pt x="322" y="4644"/>
                  </a:cubicBezTo>
                  <a:lnTo>
                    <a:pt x="322" y="334"/>
                  </a:lnTo>
                  <a:lnTo>
                    <a:pt x="6133" y="334"/>
                  </a:lnTo>
                  <a:lnTo>
                    <a:pt x="6133" y="6132"/>
                  </a:lnTo>
                  <a:lnTo>
                    <a:pt x="322" y="6132"/>
                  </a:lnTo>
                  <a:lnTo>
                    <a:pt x="322" y="5287"/>
                  </a:lnTo>
                  <a:cubicBezTo>
                    <a:pt x="322" y="5203"/>
                    <a:pt x="251" y="5120"/>
                    <a:pt x="156" y="5120"/>
                  </a:cubicBezTo>
                  <a:cubicBezTo>
                    <a:pt x="72" y="5120"/>
                    <a:pt x="1" y="5203"/>
                    <a:pt x="1" y="5287"/>
                  </a:cubicBezTo>
                  <a:lnTo>
                    <a:pt x="1" y="6299"/>
                  </a:lnTo>
                  <a:cubicBezTo>
                    <a:pt x="1" y="6394"/>
                    <a:pt x="72" y="6466"/>
                    <a:pt x="156" y="6466"/>
                  </a:cubicBezTo>
                  <a:lnTo>
                    <a:pt x="6287" y="6466"/>
                  </a:lnTo>
                  <a:cubicBezTo>
                    <a:pt x="6383" y="6466"/>
                    <a:pt x="6454" y="6394"/>
                    <a:pt x="6454" y="6299"/>
                  </a:cubicBezTo>
                  <a:lnTo>
                    <a:pt x="6454" y="167"/>
                  </a:lnTo>
                  <a:cubicBezTo>
                    <a:pt x="6442" y="84"/>
                    <a:pt x="6383" y="0"/>
                    <a:pt x="6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3661691" y="3018763"/>
              <a:ext cx="79992" cy="80372"/>
            </a:xfrm>
            <a:custGeom>
              <a:avLst/>
              <a:gdLst/>
              <a:ahLst/>
              <a:cxnLst/>
              <a:rect l="l" t="t" r="r" b="b"/>
              <a:pathLst>
                <a:path w="2525" h="2537" extrusionOk="0">
                  <a:moveTo>
                    <a:pt x="155" y="1"/>
                  </a:moveTo>
                  <a:cubicBezTo>
                    <a:pt x="72" y="1"/>
                    <a:pt x="1" y="84"/>
                    <a:pt x="1" y="168"/>
                  </a:cubicBezTo>
                  <a:lnTo>
                    <a:pt x="1" y="2370"/>
                  </a:lnTo>
                  <a:cubicBezTo>
                    <a:pt x="1" y="2466"/>
                    <a:pt x="72" y="2537"/>
                    <a:pt x="155" y="2537"/>
                  </a:cubicBezTo>
                  <a:lnTo>
                    <a:pt x="1013" y="2537"/>
                  </a:lnTo>
                  <a:cubicBezTo>
                    <a:pt x="1096" y="2537"/>
                    <a:pt x="1167" y="2466"/>
                    <a:pt x="1167" y="2370"/>
                  </a:cubicBezTo>
                  <a:cubicBezTo>
                    <a:pt x="1167" y="2287"/>
                    <a:pt x="1096" y="2204"/>
                    <a:pt x="1013" y="2204"/>
                  </a:cubicBezTo>
                  <a:lnTo>
                    <a:pt x="322" y="2204"/>
                  </a:lnTo>
                  <a:lnTo>
                    <a:pt x="322" y="322"/>
                  </a:lnTo>
                  <a:lnTo>
                    <a:pt x="2215" y="322"/>
                  </a:lnTo>
                  <a:lnTo>
                    <a:pt x="2215" y="2204"/>
                  </a:lnTo>
                  <a:lnTo>
                    <a:pt x="1632" y="2204"/>
                  </a:lnTo>
                  <a:cubicBezTo>
                    <a:pt x="1548" y="2204"/>
                    <a:pt x="1465" y="2287"/>
                    <a:pt x="1465" y="2370"/>
                  </a:cubicBezTo>
                  <a:cubicBezTo>
                    <a:pt x="1465" y="2466"/>
                    <a:pt x="1548" y="2537"/>
                    <a:pt x="1632" y="2537"/>
                  </a:cubicBezTo>
                  <a:lnTo>
                    <a:pt x="2346" y="2537"/>
                  </a:lnTo>
                  <a:cubicBezTo>
                    <a:pt x="2441" y="2537"/>
                    <a:pt x="2513" y="2466"/>
                    <a:pt x="2513" y="2370"/>
                  </a:cubicBezTo>
                  <a:lnTo>
                    <a:pt x="2513" y="168"/>
                  </a:lnTo>
                  <a:cubicBezTo>
                    <a:pt x="2525" y="84"/>
                    <a:pt x="2453" y="1"/>
                    <a:pt x="2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3625101" y="2982552"/>
              <a:ext cx="18501" cy="18533"/>
            </a:xfrm>
            <a:custGeom>
              <a:avLst/>
              <a:gdLst/>
              <a:ahLst/>
              <a:cxnLst/>
              <a:rect l="l" t="t" r="r" b="b"/>
              <a:pathLst>
                <a:path w="584" h="585" extrusionOk="0">
                  <a:moveTo>
                    <a:pt x="167" y="1"/>
                  </a:moveTo>
                  <a:cubicBezTo>
                    <a:pt x="84" y="1"/>
                    <a:pt x="1" y="72"/>
                    <a:pt x="1" y="168"/>
                  </a:cubicBezTo>
                  <a:lnTo>
                    <a:pt x="1" y="418"/>
                  </a:lnTo>
                  <a:cubicBezTo>
                    <a:pt x="1" y="513"/>
                    <a:pt x="84" y="584"/>
                    <a:pt x="167" y="584"/>
                  </a:cubicBezTo>
                  <a:lnTo>
                    <a:pt x="417" y="584"/>
                  </a:lnTo>
                  <a:cubicBezTo>
                    <a:pt x="513" y="584"/>
                    <a:pt x="584" y="513"/>
                    <a:pt x="584" y="418"/>
                  </a:cubicBezTo>
                  <a:lnTo>
                    <a:pt x="584" y="168"/>
                  </a:lnTo>
                  <a:cubicBezTo>
                    <a:pt x="584" y="72"/>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3651522" y="2982552"/>
              <a:ext cx="18881" cy="18533"/>
            </a:xfrm>
            <a:custGeom>
              <a:avLst/>
              <a:gdLst/>
              <a:ahLst/>
              <a:cxnLst/>
              <a:rect l="l" t="t" r="r" b="b"/>
              <a:pathLst>
                <a:path w="596" h="585" extrusionOk="0">
                  <a:moveTo>
                    <a:pt x="167" y="1"/>
                  </a:moveTo>
                  <a:cubicBezTo>
                    <a:pt x="83" y="1"/>
                    <a:pt x="0" y="72"/>
                    <a:pt x="0" y="168"/>
                  </a:cubicBezTo>
                  <a:lnTo>
                    <a:pt x="0" y="418"/>
                  </a:lnTo>
                  <a:cubicBezTo>
                    <a:pt x="0" y="513"/>
                    <a:pt x="83" y="584"/>
                    <a:pt x="167" y="584"/>
                  </a:cubicBezTo>
                  <a:lnTo>
                    <a:pt x="417" y="584"/>
                  </a:lnTo>
                  <a:cubicBezTo>
                    <a:pt x="512" y="584"/>
                    <a:pt x="583" y="513"/>
                    <a:pt x="583" y="418"/>
                  </a:cubicBezTo>
                  <a:lnTo>
                    <a:pt x="583" y="168"/>
                  </a:lnTo>
                  <a:cubicBezTo>
                    <a:pt x="595" y="72"/>
                    <a:pt x="524" y="1"/>
                    <a:pt x="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3679052" y="2982552"/>
              <a:ext cx="18501" cy="18533"/>
            </a:xfrm>
            <a:custGeom>
              <a:avLst/>
              <a:gdLst/>
              <a:ahLst/>
              <a:cxnLst/>
              <a:rect l="l" t="t" r="r" b="b"/>
              <a:pathLst>
                <a:path w="584" h="585" extrusionOk="0">
                  <a:moveTo>
                    <a:pt x="167" y="1"/>
                  </a:moveTo>
                  <a:cubicBezTo>
                    <a:pt x="72" y="1"/>
                    <a:pt x="0" y="72"/>
                    <a:pt x="0" y="168"/>
                  </a:cubicBezTo>
                  <a:lnTo>
                    <a:pt x="0" y="418"/>
                  </a:lnTo>
                  <a:cubicBezTo>
                    <a:pt x="0" y="513"/>
                    <a:pt x="72" y="584"/>
                    <a:pt x="167" y="584"/>
                  </a:cubicBezTo>
                  <a:lnTo>
                    <a:pt x="417" y="584"/>
                  </a:lnTo>
                  <a:cubicBezTo>
                    <a:pt x="500" y="584"/>
                    <a:pt x="584" y="513"/>
                    <a:pt x="584" y="418"/>
                  </a:cubicBezTo>
                  <a:lnTo>
                    <a:pt x="584" y="168"/>
                  </a:lnTo>
                  <a:cubicBezTo>
                    <a:pt x="584" y="72"/>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3705822" y="2982552"/>
              <a:ext cx="18501" cy="18533"/>
            </a:xfrm>
            <a:custGeom>
              <a:avLst/>
              <a:gdLst/>
              <a:ahLst/>
              <a:cxnLst/>
              <a:rect l="l" t="t" r="r" b="b"/>
              <a:pathLst>
                <a:path w="584" h="585" extrusionOk="0">
                  <a:moveTo>
                    <a:pt x="167" y="1"/>
                  </a:moveTo>
                  <a:cubicBezTo>
                    <a:pt x="72" y="1"/>
                    <a:pt x="1" y="72"/>
                    <a:pt x="1" y="168"/>
                  </a:cubicBezTo>
                  <a:lnTo>
                    <a:pt x="1" y="418"/>
                  </a:lnTo>
                  <a:cubicBezTo>
                    <a:pt x="1" y="513"/>
                    <a:pt x="72" y="584"/>
                    <a:pt x="167" y="584"/>
                  </a:cubicBezTo>
                  <a:lnTo>
                    <a:pt x="417" y="584"/>
                  </a:lnTo>
                  <a:cubicBezTo>
                    <a:pt x="513" y="584"/>
                    <a:pt x="584" y="513"/>
                    <a:pt x="584" y="418"/>
                  </a:cubicBezTo>
                  <a:lnTo>
                    <a:pt x="584" y="168"/>
                  </a:lnTo>
                  <a:cubicBezTo>
                    <a:pt x="584" y="72"/>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3732591" y="2982552"/>
              <a:ext cx="18533" cy="18533"/>
            </a:xfrm>
            <a:custGeom>
              <a:avLst/>
              <a:gdLst/>
              <a:ahLst/>
              <a:cxnLst/>
              <a:rect l="l" t="t" r="r" b="b"/>
              <a:pathLst>
                <a:path w="585" h="585" extrusionOk="0">
                  <a:moveTo>
                    <a:pt x="168" y="1"/>
                  </a:moveTo>
                  <a:cubicBezTo>
                    <a:pt x="72" y="1"/>
                    <a:pt x="1" y="72"/>
                    <a:pt x="1" y="168"/>
                  </a:cubicBezTo>
                  <a:lnTo>
                    <a:pt x="1" y="418"/>
                  </a:lnTo>
                  <a:cubicBezTo>
                    <a:pt x="1" y="513"/>
                    <a:pt x="72" y="584"/>
                    <a:pt x="168" y="584"/>
                  </a:cubicBezTo>
                  <a:lnTo>
                    <a:pt x="418" y="584"/>
                  </a:lnTo>
                  <a:cubicBezTo>
                    <a:pt x="513" y="584"/>
                    <a:pt x="584" y="513"/>
                    <a:pt x="584" y="418"/>
                  </a:cubicBezTo>
                  <a:lnTo>
                    <a:pt x="584" y="168"/>
                  </a:lnTo>
                  <a:cubicBezTo>
                    <a:pt x="584" y="72"/>
                    <a:pt x="513"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a:off x="3759773" y="2982552"/>
              <a:ext cx="18121" cy="18533"/>
            </a:xfrm>
            <a:custGeom>
              <a:avLst/>
              <a:gdLst/>
              <a:ahLst/>
              <a:cxnLst/>
              <a:rect l="l" t="t" r="r" b="b"/>
              <a:pathLst>
                <a:path w="572" h="585" extrusionOk="0">
                  <a:moveTo>
                    <a:pt x="155" y="1"/>
                  </a:moveTo>
                  <a:cubicBezTo>
                    <a:pt x="72" y="1"/>
                    <a:pt x="0" y="72"/>
                    <a:pt x="0" y="168"/>
                  </a:cubicBezTo>
                  <a:lnTo>
                    <a:pt x="0" y="418"/>
                  </a:lnTo>
                  <a:cubicBezTo>
                    <a:pt x="0" y="513"/>
                    <a:pt x="72" y="584"/>
                    <a:pt x="155" y="584"/>
                  </a:cubicBezTo>
                  <a:lnTo>
                    <a:pt x="417" y="584"/>
                  </a:lnTo>
                  <a:cubicBezTo>
                    <a:pt x="500" y="584"/>
                    <a:pt x="572" y="513"/>
                    <a:pt x="572" y="418"/>
                  </a:cubicBezTo>
                  <a:lnTo>
                    <a:pt x="572" y="168"/>
                  </a:lnTo>
                  <a:cubicBezTo>
                    <a:pt x="572" y="72"/>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3"/>
            <p:cNvSpPr/>
            <p:nvPr/>
          </p:nvSpPr>
          <p:spPr>
            <a:xfrm>
              <a:off x="3625101" y="3116844"/>
              <a:ext cx="18501" cy="18501"/>
            </a:xfrm>
            <a:custGeom>
              <a:avLst/>
              <a:gdLst/>
              <a:ahLst/>
              <a:cxnLst/>
              <a:rect l="l" t="t" r="r" b="b"/>
              <a:pathLst>
                <a:path w="584" h="584" extrusionOk="0">
                  <a:moveTo>
                    <a:pt x="167" y="1"/>
                  </a:moveTo>
                  <a:cubicBezTo>
                    <a:pt x="84" y="1"/>
                    <a:pt x="1" y="84"/>
                    <a:pt x="1" y="167"/>
                  </a:cubicBezTo>
                  <a:lnTo>
                    <a:pt x="1" y="417"/>
                  </a:lnTo>
                  <a:cubicBezTo>
                    <a:pt x="1" y="513"/>
                    <a:pt x="84" y="584"/>
                    <a:pt x="167" y="584"/>
                  </a:cubicBezTo>
                  <a:lnTo>
                    <a:pt x="417" y="584"/>
                  </a:lnTo>
                  <a:cubicBezTo>
                    <a:pt x="513" y="584"/>
                    <a:pt x="584" y="513"/>
                    <a:pt x="584" y="417"/>
                  </a:cubicBezTo>
                  <a:lnTo>
                    <a:pt x="584" y="167"/>
                  </a:lnTo>
                  <a:cubicBezTo>
                    <a:pt x="584" y="84"/>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a:off x="3651522" y="3116844"/>
              <a:ext cx="18881" cy="18501"/>
            </a:xfrm>
            <a:custGeom>
              <a:avLst/>
              <a:gdLst/>
              <a:ahLst/>
              <a:cxnLst/>
              <a:rect l="l" t="t" r="r" b="b"/>
              <a:pathLst>
                <a:path w="596" h="584" extrusionOk="0">
                  <a:moveTo>
                    <a:pt x="167" y="1"/>
                  </a:moveTo>
                  <a:cubicBezTo>
                    <a:pt x="83" y="1"/>
                    <a:pt x="0" y="84"/>
                    <a:pt x="0" y="167"/>
                  </a:cubicBezTo>
                  <a:lnTo>
                    <a:pt x="0" y="417"/>
                  </a:lnTo>
                  <a:cubicBezTo>
                    <a:pt x="0" y="513"/>
                    <a:pt x="83" y="584"/>
                    <a:pt x="167" y="584"/>
                  </a:cubicBezTo>
                  <a:lnTo>
                    <a:pt x="417" y="584"/>
                  </a:lnTo>
                  <a:cubicBezTo>
                    <a:pt x="512" y="584"/>
                    <a:pt x="583" y="513"/>
                    <a:pt x="583" y="417"/>
                  </a:cubicBezTo>
                  <a:lnTo>
                    <a:pt x="583" y="167"/>
                  </a:lnTo>
                  <a:cubicBezTo>
                    <a:pt x="595" y="84"/>
                    <a:pt x="524" y="1"/>
                    <a:pt x="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a:off x="3679052" y="3116844"/>
              <a:ext cx="18501" cy="18501"/>
            </a:xfrm>
            <a:custGeom>
              <a:avLst/>
              <a:gdLst/>
              <a:ahLst/>
              <a:cxnLst/>
              <a:rect l="l" t="t" r="r" b="b"/>
              <a:pathLst>
                <a:path w="584" h="584" extrusionOk="0">
                  <a:moveTo>
                    <a:pt x="167" y="1"/>
                  </a:moveTo>
                  <a:cubicBezTo>
                    <a:pt x="72" y="1"/>
                    <a:pt x="0" y="84"/>
                    <a:pt x="0" y="167"/>
                  </a:cubicBezTo>
                  <a:lnTo>
                    <a:pt x="0" y="417"/>
                  </a:lnTo>
                  <a:cubicBezTo>
                    <a:pt x="0" y="513"/>
                    <a:pt x="72" y="584"/>
                    <a:pt x="167" y="584"/>
                  </a:cubicBezTo>
                  <a:lnTo>
                    <a:pt x="417" y="584"/>
                  </a:lnTo>
                  <a:cubicBezTo>
                    <a:pt x="500" y="584"/>
                    <a:pt x="584" y="513"/>
                    <a:pt x="584" y="417"/>
                  </a:cubicBezTo>
                  <a:lnTo>
                    <a:pt x="584" y="167"/>
                  </a:lnTo>
                  <a:cubicBezTo>
                    <a:pt x="584" y="84"/>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a:off x="3705822" y="3116844"/>
              <a:ext cx="18501" cy="18501"/>
            </a:xfrm>
            <a:custGeom>
              <a:avLst/>
              <a:gdLst/>
              <a:ahLst/>
              <a:cxnLst/>
              <a:rect l="l" t="t" r="r" b="b"/>
              <a:pathLst>
                <a:path w="584" h="584" extrusionOk="0">
                  <a:moveTo>
                    <a:pt x="167" y="1"/>
                  </a:moveTo>
                  <a:cubicBezTo>
                    <a:pt x="72" y="1"/>
                    <a:pt x="1" y="84"/>
                    <a:pt x="1" y="167"/>
                  </a:cubicBezTo>
                  <a:lnTo>
                    <a:pt x="1" y="417"/>
                  </a:lnTo>
                  <a:cubicBezTo>
                    <a:pt x="1" y="513"/>
                    <a:pt x="72" y="584"/>
                    <a:pt x="167" y="584"/>
                  </a:cubicBezTo>
                  <a:lnTo>
                    <a:pt x="417" y="584"/>
                  </a:lnTo>
                  <a:cubicBezTo>
                    <a:pt x="513" y="584"/>
                    <a:pt x="584" y="513"/>
                    <a:pt x="584" y="417"/>
                  </a:cubicBezTo>
                  <a:lnTo>
                    <a:pt x="584" y="167"/>
                  </a:lnTo>
                  <a:cubicBezTo>
                    <a:pt x="584" y="84"/>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3732591" y="3116844"/>
              <a:ext cx="18533" cy="18501"/>
            </a:xfrm>
            <a:custGeom>
              <a:avLst/>
              <a:gdLst/>
              <a:ahLst/>
              <a:cxnLst/>
              <a:rect l="l" t="t" r="r" b="b"/>
              <a:pathLst>
                <a:path w="585" h="584" extrusionOk="0">
                  <a:moveTo>
                    <a:pt x="168" y="1"/>
                  </a:moveTo>
                  <a:cubicBezTo>
                    <a:pt x="72" y="1"/>
                    <a:pt x="1" y="84"/>
                    <a:pt x="1" y="167"/>
                  </a:cubicBezTo>
                  <a:lnTo>
                    <a:pt x="1" y="417"/>
                  </a:lnTo>
                  <a:cubicBezTo>
                    <a:pt x="1" y="513"/>
                    <a:pt x="72" y="584"/>
                    <a:pt x="168" y="584"/>
                  </a:cubicBezTo>
                  <a:lnTo>
                    <a:pt x="418" y="584"/>
                  </a:lnTo>
                  <a:cubicBezTo>
                    <a:pt x="513" y="584"/>
                    <a:pt x="584" y="513"/>
                    <a:pt x="584" y="417"/>
                  </a:cubicBezTo>
                  <a:lnTo>
                    <a:pt x="584" y="167"/>
                  </a:lnTo>
                  <a:cubicBezTo>
                    <a:pt x="584" y="84"/>
                    <a:pt x="513"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3759773" y="3116844"/>
              <a:ext cx="18121" cy="18501"/>
            </a:xfrm>
            <a:custGeom>
              <a:avLst/>
              <a:gdLst/>
              <a:ahLst/>
              <a:cxnLst/>
              <a:rect l="l" t="t" r="r" b="b"/>
              <a:pathLst>
                <a:path w="572" h="584" extrusionOk="0">
                  <a:moveTo>
                    <a:pt x="155" y="1"/>
                  </a:moveTo>
                  <a:cubicBezTo>
                    <a:pt x="72" y="1"/>
                    <a:pt x="0" y="84"/>
                    <a:pt x="0" y="167"/>
                  </a:cubicBezTo>
                  <a:lnTo>
                    <a:pt x="0" y="417"/>
                  </a:lnTo>
                  <a:cubicBezTo>
                    <a:pt x="0" y="513"/>
                    <a:pt x="72" y="584"/>
                    <a:pt x="155" y="584"/>
                  </a:cubicBezTo>
                  <a:lnTo>
                    <a:pt x="417" y="584"/>
                  </a:lnTo>
                  <a:cubicBezTo>
                    <a:pt x="500" y="584"/>
                    <a:pt x="572" y="513"/>
                    <a:pt x="572" y="417"/>
                  </a:cubicBezTo>
                  <a:lnTo>
                    <a:pt x="572" y="167"/>
                  </a:lnTo>
                  <a:cubicBezTo>
                    <a:pt x="572" y="84"/>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3625101" y="3009354"/>
              <a:ext cx="18501" cy="18501"/>
            </a:xfrm>
            <a:custGeom>
              <a:avLst/>
              <a:gdLst/>
              <a:ahLst/>
              <a:cxnLst/>
              <a:rect l="l" t="t" r="r" b="b"/>
              <a:pathLst>
                <a:path w="584" h="584" extrusionOk="0">
                  <a:moveTo>
                    <a:pt x="167" y="0"/>
                  </a:moveTo>
                  <a:cubicBezTo>
                    <a:pt x="84" y="0"/>
                    <a:pt x="1" y="84"/>
                    <a:pt x="1" y="167"/>
                  </a:cubicBezTo>
                  <a:lnTo>
                    <a:pt x="1" y="417"/>
                  </a:lnTo>
                  <a:cubicBezTo>
                    <a:pt x="1" y="512"/>
                    <a:pt x="84" y="584"/>
                    <a:pt x="167" y="584"/>
                  </a:cubicBezTo>
                  <a:lnTo>
                    <a:pt x="417" y="584"/>
                  </a:lnTo>
                  <a:cubicBezTo>
                    <a:pt x="513" y="584"/>
                    <a:pt x="584" y="512"/>
                    <a:pt x="584" y="417"/>
                  </a:cubicBezTo>
                  <a:lnTo>
                    <a:pt x="584" y="167"/>
                  </a:lnTo>
                  <a:cubicBezTo>
                    <a:pt x="584" y="84"/>
                    <a:pt x="513"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3625101" y="3036503"/>
              <a:ext cx="18501" cy="18153"/>
            </a:xfrm>
            <a:custGeom>
              <a:avLst/>
              <a:gdLst/>
              <a:ahLst/>
              <a:cxnLst/>
              <a:rect l="l" t="t" r="r" b="b"/>
              <a:pathLst>
                <a:path w="584" h="573" extrusionOk="0">
                  <a:moveTo>
                    <a:pt x="167" y="1"/>
                  </a:moveTo>
                  <a:cubicBezTo>
                    <a:pt x="84" y="1"/>
                    <a:pt x="1" y="72"/>
                    <a:pt x="1" y="155"/>
                  </a:cubicBezTo>
                  <a:lnTo>
                    <a:pt x="1" y="417"/>
                  </a:lnTo>
                  <a:cubicBezTo>
                    <a:pt x="1" y="501"/>
                    <a:pt x="84" y="572"/>
                    <a:pt x="167" y="572"/>
                  </a:cubicBezTo>
                  <a:lnTo>
                    <a:pt x="417" y="572"/>
                  </a:lnTo>
                  <a:cubicBezTo>
                    <a:pt x="513" y="572"/>
                    <a:pt x="584" y="501"/>
                    <a:pt x="584" y="417"/>
                  </a:cubicBezTo>
                  <a:lnTo>
                    <a:pt x="584" y="155"/>
                  </a:lnTo>
                  <a:cubicBezTo>
                    <a:pt x="584" y="72"/>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3625101" y="3063273"/>
              <a:ext cx="18501" cy="18533"/>
            </a:xfrm>
            <a:custGeom>
              <a:avLst/>
              <a:gdLst/>
              <a:ahLst/>
              <a:cxnLst/>
              <a:rect l="l" t="t" r="r" b="b"/>
              <a:pathLst>
                <a:path w="584" h="585" extrusionOk="0">
                  <a:moveTo>
                    <a:pt x="167" y="1"/>
                  </a:moveTo>
                  <a:cubicBezTo>
                    <a:pt x="84" y="1"/>
                    <a:pt x="1" y="72"/>
                    <a:pt x="1" y="168"/>
                  </a:cubicBezTo>
                  <a:lnTo>
                    <a:pt x="1" y="418"/>
                  </a:lnTo>
                  <a:cubicBezTo>
                    <a:pt x="1" y="501"/>
                    <a:pt x="84" y="584"/>
                    <a:pt x="167" y="584"/>
                  </a:cubicBezTo>
                  <a:lnTo>
                    <a:pt x="417" y="584"/>
                  </a:lnTo>
                  <a:cubicBezTo>
                    <a:pt x="513" y="584"/>
                    <a:pt x="584" y="501"/>
                    <a:pt x="584" y="418"/>
                  </a:cubicBezTo>
                  <a:lnTo>
                    <a:pt x="584" y="168"/>
                  </a:lnTo>
                  <a:cubicBezTo>
                    <a:pt x="584" y="72"/>
                    <a:pt x="513"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3625101" y="3090074"/>
              <a:ext cx="18501" cy="18501"/>
            </a:xfrm>
            <a:custGeom>
              <a:avLst/>
              <a:gdLst/>
              <a:ahLst/>
              <a:cxnLst/>
              <a:rect l="l" t="t" r="r" b="b"/>
              <a:pathLst>
                <a:path w="584" h="584" extrusionOk="0">
                  <a:moveTo>
                    <a:pt x="167" y="0"/>
                  </a:moveTo>
                  <a:cubicBezTo>
                    <a:pt x="84" y="0"/>
                    <a:pt x="1" y="72"/>
                    <a:pt x="1" y="167"/>
                  </a:cubicBezTo>
                  <a:lnTo>
                    <a:pt x="1" y="417"/>
                  </a:lnTo>
                  <a:cubicBezTo>
                    <a:pt x="1" y="512"/>
                    <a:pt x="84" y="584"/>
                    <a:pt x="167" y="584"/>
                  </a:cubicBezTo>
                  <a:lnTo>
                    <a:pt x="417" y="584"/>
                  </a:lnTo>
                  <a:cubicBezTo>
                    <a:pt x="513" y="584"/>
                    <a:pt x="584" y="512"/>
                    <a:pt x="584" y="417"/>
                  </a:cubicBezTo>
                  <a:lnTo>
                    <a:pt x="584" y="167"/>
                  </a:lnTo>
                  <a:cubicBezTo>
                    <a:pt x="584" y="72"/>
                    <a:pt x="513"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3759773" y="3009354"/>
              <a:ext cx="18121" cy="18501"/>
            </a:xfrm>
            <a:custGeom>
              <a:avLst/>
              <a:gdLst/>
              <a:ahLst/>
              <a:cxnLst/>
              <a:rect l="l" t="t" r="r" b="b"/>
              <a:pathLst>
                <a:path w="572" h="584" extrusionOk="0">
                  <a:moveTo>
                    <a:pt x="155" y="0"/>
                  </a:moveTo>
                  <a:cubicBezTo>
                    <a:pt x="72" y="0"/>
                    <a:pt x="0" y="84"/>
                    <a:pt x="0" y="167"/>
                  </a:cubicBezTo>
                  <a:lnTo>
                    <a:pt x="0" y="417"/>
                  </a:lnTo>
                  <a:cubicBezTo>
                    <a:pt x="0" y="512"/>
                    <a:pt x="72" y="584"/>
                    <a:pt x="155" y="584"/>
                  </a:cubicBezTo>
                  <a:lnTo>
                    <a:pt x="417" y="584"/>
                  </a:lnTo>
                  <a:cubicBezTo>
                    <a:pt x="500" y="584"/>
                    <a:pt x="572" y="512"/>
                    <a:pt x="572" y="417"/>
                  </a:cubicBezTo>
                  <a:lnTo>
                    <a:pt x="572" y="167"/>
                  </a:lnTo>
                  <a:cubicBezTo>
                    <a:pt x="572" y="84"/>
                    <a:pt x="500"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3759773" y="3036503"/>
              <a:ext cx="18121" cy="18153"/>
            </a:xfrm>
            <a:custGeom>
              <a:avLst/>
              <a:gdLst/>
              <a:ahLst/>
              <a:cxnLst/>
              <a:rect l="l" t="t" r="r" b="b"/>
              <a:pathLst>
                <a:path w="572" h="573" extrusionOk="0">
                  <a:moveTo>
                    <a:pt x="155" y="1"/>
                  </a:moveTo>
                  <a:cubicBezTo>
                    <a:pt x="72" y="1"/>
                    <a:pt x="0" y="72"/>
                    <a:pt x="0" y="155"/>
                  </a:cubicBezTo>
                  <a:lnTo>
                    <a:pt x="0" y="417"/>
                  </a:lnTo>
                  <a:cubicBezTo>
                    <a:pt x="0" y="501"/>
                    <a:pt x="72" y="572"/>
                    <a:pt x="155" y="572"/>
                  </a:cubicBezTo>
                  <a:lnTo>
                    <a:pt x="417" y="572"/>
                  </a:lnTo>
                  <a:cubicBezTo>
                    <a:pt x="500" y="572"/>
                    <a:pt x="572" y="501"/>
                    <a:pt x="572" y="417"/>
                  </a:cubicBezTo>
                  <a:lnTo>
                    <a:pt x="572" y="155"/>
                  </a:lnTo>
                  <a:cubicBezTo>
                    <a:pt x="572" y="72"/>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3759773" y="3063273"/>
              <a:ext cx="18121" cy="18533"/>
            </a:xfrm>
            <a:custGeom>
              <a:avLst/>
              <a:gdLst/>
              <a:ahLst/>
              <a:cxnLst/>
              <a:rect l="l" t="t" r="r" b="b"/>
              <a:pathLst>
                <a:path w="572" h="585" extrusionOk="0">
                  <a:moveTo>
                    <a:pt x="155" y="1"/>
                  </a:moveTo>
                  <a:cubicBezTo>
                    <a:pt x="72" y="1"/>
                    <a:pt x="0" y="72"/>
                    <a:pt x="0" y="168"/>
                  </a:cubicBezTo>
                  <a:lnTo>
                    <a:pt x="0" y="418"/>
                  </a:lnTo>
                  <a:cubicBezTo>
                    <a:pt x="0" y="501"/>
                    <a:pt x="72" y="584"/>
                    <a:pt x="155" y="584"/>
                  </a:cubicBezTo>
                  <a:lnTo>
                    <a:pt x="417" y="584"/>
                  </a:lnTo>
                  <a:cubicBezTo>
                    <a:pt x="500" y="584"/>
                    <a:pt x="572" y="501"/>
                    <a:pt x="572" y="418"/>
                  </a:cubicBezTo>
                  <a:lnTo>
                    <a:pt x="572" y="168"/>
                  </a:lnTo>
                  <a:cubicBezTo>
                    <a:pt x="572" y="72"/>
                    <a:pt x="500"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3759773" y="3090074"/>
              <a:ext cx="18121" cy="18501"/>
            </a:xfrm>
            <a:custGeom>
              <a:avLst/>
              <a:gdLst/>
              <a:ahLst/>
              <a:cxnLst/>
              <a:rect l="l" t="t" r="r" b="b"/>
              <a:pathLst>
                <a:path w="572" h="584" extrusionOk="0">
                  <a:moveTo>
                    <a:pt x="155" y="0"/>
                  </a:moveTo>
                  <a:cubicBezTo>
                    <a:pt x="72" y="0"/>
                    <a:pt x="0" y="72"/>
                    <a:pt x="0" y="167"/>
                  </a:cubicBezTo>
                  <a:lnTo>
                    <a:pt x="0" y="417"/>
                  </a:lnTo>
                  <a:cubicBezTo>
                    <a:pt x="0" y="512"/>
                    <a:pt x="72" y="584"/>
                    <a:pt x="155" y="584"/>
                  </a:cubicBezTo>
                  <a:lnTo>
                    <a:pt x="417" y="584"/>
                  </a:lnTo>
                  <a:cubicBezTo>
                    <a:pt x="500" y="584"/>
                    <a:pt x="572" y="512"/>
                    <a:pt x="572" y="417"/>
                  </a:cubicBezTo>
                  <a:lnTo>
                    <a:pt x="572" y="167"/>
                  </a:lnTo>
                  <a:cubicBezTo>
                    <a:pt x="572" y="72"/>
                    <a:pt x="500"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33"/>
          <p:cNvGrpSpPr/>
          <p:nvPr/>
        </p:nvGrpSpPr>
        <p:grpSpPr>
          <a:xfrm>
            <a:off x="4382168" y="2576657"/>
            <a:ext cx="484300" cy="443987"/>
            <a:chOff x="6219391" y="3816756"/>
            <a:chExt cx="356627" cy="334252"/>
          </a:xfrm>
        </p:grpSpPr>
        <p:sp>
          <p:nvSpPr>
            <p:cNvPr id="351" name="Google Shape;351;p33"/>
            <p:cNvSpPr/>
            <p:nvPr/>
          </p:nvSpPr>
          <p:spPr>
            <a:xfrm>
              <a:off x="6219391" y="3816756"/>
              <a:ext cx="306594" cy="334252"/>
            </a:xfrm>
            <a:custGeom>
              <a:avLst/>
              <a:gdLst/>
              <a:ahLst/>
              <a:cxnLst/>
              <a:rect l="l" t="t" r="r" b="b"/>
              <a:pathLst>
                <a:path w="9633" h="10502" extrusionOk="0">
                  <a:moveTo>
                    <a:pt x="8394" y="4179"/>
                  </a:moveTo>
                  <a:cubicBezTo>
                    <a:pt x="8906" y="4251"/>
                    <a:pt x="9299" y="4703"/>
                    <a:pt x="9299" y="5239"/>
                  </a:cubicBezTo>
                  <a:cubicBezTo>
                    <a:pt x="9299" y="5775"/>
                    <a:pt x="8906" y="6215"/>
                    <a:pt x="8394" y="6299"/>
                  </a:cubicBezTo>
                  <a:lnTo>
                    <a:pt x="8394" y="4179"/>
                  </a:lnTo>
                  <a:close/>
                  <a:moveTo>
                    <a:pt x="1203" y="4013"/>
                  </a:moveTo>
                  <a:lnTo>
                    <a:pt x="1203" y="6489"/>
                  </a:lnTo>
                  <a:lnTo>
                    <a:pt x="846" y="6489"/>
                  </a:lnTo>
                  <a:cubicBezTo>
                    <a:pt x="548" y="6489"/>
                    <a:pt x="310" y="6251"/>
                    <a:pt x="310" y="5953"/>
                  </a:cubicBezTo>
                  <a:lnTo>
                    <a:pt x="310" y="4549"/>
                  </a:lnTo>
                  <a:cubicBezTo>
                    <a:pt x="310" y="4251"/>
                    <a:pt x="548" y="4013"/>
                    <a:pt x="846" y="4013"/>
                  </a:cubicBezTo>
                  <a:close/>
                  <a:moveTo>
                    <a:pt x="2596" y="4001"/>
                  </a:moveTo>
                  <a:lnTo>
                    <a:pt x="2596" y="6489"/>
                  </a:lnTo>
                  <a:lnTo>
                    <a:pt x="1525" y="6489"/>
                  </a:lnTo>
                  <a:lnTo>
                    <a:pt x="1525" y="4001"/>
                  </a:lnTo>
                  <a:close/>
                  <a:moveTo>
                    <a:pt x="2799" y="7692"/>
                  </a:moveTo>
                  <a:lnTo>
                    <a:pt x="2799" y="8418"/>
                  </a:lnTo>
                  <a:lnTo>
                    <a:pt x="2477" y="8418"/>
                  </a:lnTo>
                  <a:lnTo>
                    <a:pt x="2679" y="7692"/>
                  </a:lnTo>
                  <a:close/>
                  <a:moveTo>
                    <a:pt x="2560" y="6811"/>
                  </a:moveTo>
                  <a:lnTo>
                    <a:pt x="1941" y="9121"/>
                  </a:lnTo>
                  <a:lnTo>
                    <a:pt x="1525" y="9121"/>
                  </a:lnTo>
                  <a:lnTo>
                    <a:pt x="1525" y="6811"/>
                  </a:lnTo>
                  <a:close/>
                  <a:moveTo>
                    <a:pt x="8061" y="310"/>
                  </a:moveTo>
                  <a:lnTo>
                    <a:pt x="8061" y="10180"/>
                  </a:lnTo>
                  <a:lnTo>
                    <a:pt x="7335" y="10180"/>
                  </a:lnTo>
                  <a:lnTo>
                    <a:pt x="7335" y="3227"/>
                  </a:lnTo>
                  <a:cubicBezTo>
                    <a:pt x="7335" y="3132"/>
                    <a:pt x="7251" y="3060"/>
                    <a:pt x="7168" y="3060"/>
                  </a:cubicBezTo>
                  <a:cubicBezTo>
                    <a:pt x="7085" y="3060"/>
                    <a:pt x="7001" y="3132"/>
                    <a:pt x="7001" y="3227"/>
                  </a:cubicBezTo>
                  <a:lnTo>
                    <a:pt x="7001" y="9085"/>
                  </a:lnTo>
                  <a:cubicBezTo>
                    <a:pt x="6799" y="8811"/>
                    <a:pt x="6489" y="8406"/>
                    <a:pt x="6085" y="8013"/>
                  </a:cubicBezTo>
                  <a:cubicBezTo>
                    <a:pt x="5620" y="7573"/>
                    <a:pt x="5144" y="7216"/>
                    <a:pt x="4656" y="6966"/>
                  </a:cubicBezTo>
                  <a:cubicBezTo>
                    <a:pt x="4084" y="6668"/>
                    <a:pt x="3525" y="6501"/>
                    <a:pt x="2941" y="6489"/>
                  </a:cubicBezTo>
                  <a:lnTo>
                    <a:pt x="2941" y="4001"/>
                  </a:lnTo>
                  <a:cubicBezTo>
                    <a:pt x="3525" y="3965"/>
                    <a:pt x="4084" y="3810"/>
                    <a:pt x="4656" y="3525"/>
                  </a:cubicBezTo>
                  <a:cubicBezTo>
                    <a:pt x="5144" y="3275"/>
                    <a:pt x="5620" y="2917"/>
                    <a:pt x="6085" y="2465"/>
                  </a:cubicBezTo>
                  <a:cubicBezTo>
                    <a:pt x="6489" y="2084"/>
                    <a:pt x="6799" y="1679"/>
                    <a:pt x="7001" y="1393"/>
                  </a:cubicBezTo>
                  <a:lnTo>
                    <a:pt x="7001" y="2441"/>
                  </a:lnTo>
                  <a:cubicBezTo>
                    <a:pt x="7001" y="2524"/>
                    <a:pt x="7085" y="2596"/>
                    <a:pt x="7168" y="2596"/>
                  </a:cubicBezTo>
                  <a:cubicBezTo>
                    <a:pt x="7251" y="2596"/>
                    <a:pt x="7335" y="2524"/>
                    <a:pt x="7335" y="2441"/>
                  </a:cubicBezTo>
                  <a:lnTo>
                    <a:pt x="7335" y="310"/>
                  </a:lnTo>
                  <a:close/>
                  <a:moveTo>
                    <a:pt x="7168" y="0"/>
                  </a:moveTo>
                  <a:cubicBezTo>
                    <a:pt x="7085" y="0"/>
                    <a:pt x="7001" y="72"/>
                    <a:pt x="7001" y="167"/>
                  </a:cubicBezTo>
                  <a:lnTo>
                    <a:pt x="7001" y="822"/>
                  </a:lnTo>
                  <a:cubicBezTo>
                    <a:pt x="6906" y="977"/>
                    <a:pt x="6489" y="1620"/>
                    <a:pt x="5847" y="2251"/>
                  </a:cubicBezTo>
                  <a:cubicBezTo>
                    <a:pt x="5156" y="2905"/>
                    <a:pt x="4084" y="3691"/>
                    <a:pt x="2775" y="3691"/>
                  </a:cubicBezTo>
                  <a:lnTo>
                    <a:pt x="858" y="3691"/>
                  </a:lnTo>
                  <a:cubicBezTo>
                    <a:pt x="382" y="3691"/>
                    <a:pt x="1" y="4072"/>
                    <a:pt x="1" y="4549"/>
                  </a:cubicBezTo>
                  <a:lnTo>
                    <a:pt x="1" y="5953"/>
                  </a:lnTo>
                  <a:cubicBezTo>
                    <a:pt x="1" y="6430"/>
                    <a:pt x="382" y="6811"/>
                    <a:pt x="858" y="6811"/>
                  </a:cubicBezTo>
                  <a:lnTo>
                    <a:pt x="1215" y="6811"/>
                  </a:lnTo>
                  <a:lnTo>
                    <a:pt x="1215" y="9287"/>
                  </a:lnTo>
                  <a:cubicBezTo>
                    <a:pt x="1215" y="9371"/>
                    <a:pt x="1286" y="9454"/>
                    <a:pt x="1382" y="9454"/>
                  </a:cubicBezTo>
                  <a:lnTo>
                    <a:pt x="2084" y="9454"/>
                  </a:lnTo>
                  <a:cubicBezTo>
                    <a:pt x="2156" y="9454"/>
                    <a:pt x="2215" y="9406"/>
                    <a:pt x="2239" y="9335"/>
                  </a:cubicBezTo>
                  <a:lnTo>
                    <a:pt x="2394" y="8751"/>
                  </a:lnTo>
                  <a:lnTo>
                    <a:pt x="2953" y="8751"/>
                  </a:lnTo>
                  <a:cubicBezTo>
                    <a:pt x="3049" y="8751"/>
                    <a:pt x="3120" y="8680"/>
                    <a:pt x="3120" y="8585"/>
                  </a:cubicBezTo>
                  <a:lnTo>
                    <a:pt x="3120" y="7525"/>
                  </a:lnTo>
                  <a:cubicBezTo>
                    <a:pt x="3120" y="7442"/>
                    <a:pt x="3049" y="7370"/>
                    <a:pt x="2953" y="7370"/>
                  </a:cubicBezTo>
                  <a:lnTo>
                    <a:pt x="2763" y="7370"/>
                  </a:lnTo>
                  <a:lnTo>
                    <a:pt x="2918" y="6811"/>
                  </a:lnTo>
                  <a:cubicBezTo>
                    <a:pt x="4168" y="6858"/>
                    <a:pt x="5192" y="7620"/>
                    <a:pt x="5858" y="8263"/>
                  </a:cubicBezTo>
                  <a:cubicBezTo>
                    <a:pt x="6513" y="8882"/>
                    <a:pt x="6930" y="9525"/>
                    <a:pt x="7025" y="9692"/>
                  </a:cubicBezTo>
                  <a:lnTo>
                    <a:pt x="7025" y="10347"/>
                  </a:lnTo>
                  <a:cubicBezTo>
                    <a:pt x="7025" y="10430"/>
                    <a:pt x="7097" y="10502"/>
                    <a:pt x="7180" y="10502"/>
                  </a:cubicBezTo>
                  <a:lnTo>
                    <a:pt x="8240" y="10502"/>
                  </a:lnTo>
                  <a:cubicBezTo>
                    <a:pt x="8335" y="10502"/>
                    <a:pt x="8406" y="10430"/>
                    <a:pt x="8406" y="10347"/>
                  </a:cubicBezTo>
                  <a:lnTo>
                    <a:pt x="8406" y="6632"/>
                  </a:lnTo>
                  <a:cubicBezTo>
                    <a:pt x="9109" y="6549"/>
                    <a:pt x="9633" y="5965"/>
                    <a:pt x="9633" y="5251"/>
                  </a:cubicBezTo>
                  <a:cubicBezTo>
                    <a:pt x="9621" y="4537"/>
                    <a:pt x="9085" y="3941"/>
                    <a:pt x="8394" y="3870"/>
                  </a:cubicBezTo>
                  <a:lnTo>
                    <a:pt x="8394" y="167"/>
                  </a:lnTo>
                  <a:cubicBezTo>
                    <a:pt x="8394" y="72"/>
                    <a:pt x="8311" y="0"/>
                    <a:pt x="8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3"/>
            <p:cNvSpPr/>
            <p:nvPr/>
          </p:nvSpPr>
          <p:spPr>
            <a:xfrm>
              <a:off x="6549060" y="3978567"/>
              <a:ext cx="26958" cy="10630"/>
            </a:xfrm>
            <a:custGeom>
              <a:avLst/>
              <a:gdLst/>
              <a:ahLst/>
              <a:cxnLst/>
              <a:rect l="l" t="t" r="r" b="b"/>
              <a:pathLst>
                <a:path w="847" h="334" extrusionOk="0">
                  <a:moveTo>
                    <a:pt x="156" y="0"/>
                  </a:moveTo>
                  <a:cubicBezTo>
                    <a:pt x="72" y="0"/>
                    <a:pt x="1" y="84"/>
                    <a:pt x="1" y="167"/>
                  </a:cubicBezTo>
                  <a:cubicBezTo>
                    <a:pt x="1" y="262"/>
                    <a:pt x="72" y="334"/>
                    <a:pt x="156" y="334"/>
                  </a:cubicBezTo>
                  <a:lnTo>
                    <a:pt x="680" y="334"/>
                  </a:lnTo>
                  <a:cubicBezTo>
                    <a:pt x="763" y="334"/>
                    <a:pt x="846" y="262"/>
                    <a:pt x="846" y="167"/>
                  </a:cubicBezTo>
                  <a:cubicBezTo>
                    <a:pt x="846" y="84"/>
                    <a:pt x="775"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6525572" y="3915357"/>
              <a:ext cx="24666" cy="22311"/>
            </a:xfrm>
            <a:custGeom>
              <a:avLst/>
              <a:gdLst/>
              <a:ahLst/>
              <a:cxnLst/>
              <a:rect l="l" t="t" r="r" b="b"/>
              <a:pathLst>
                <a:path w="775" h="701" extrusionOk="0">
                  <a:moveTo>
                    <a:pt x="605" y="1"/>
                  </a:moveTo>
                  <a:cubicBezTo>
                    <a:pt x="563" y="1"/>
                    <a:pt x="519" y="16"/>
                    <a:pt x="477" y="46"/>
                  </a:cubicBezTo>
                  <a:lnTo>
                    <a:pt x="108" y="415"/>
                  </a:lnTo>
                  <a:cubicBezTo>
                    <a:pt x="1" y="522"/>
                    <a:pt x="84" y="700"/>
                    <a:pt x="227" y="700"/>
                  </a:cubicBezTo>
                  <a:cubicBezTo>
                    <a:pt x="275" y="700"/>
                    <a:pt x="322" y="677"/>
                    <a:pt x="346" y="653"/>
                  </a:cubicBezTo>
                  <a:lnTo>
                    <a:pt x="715" y="284"/>
                  </a:lnTo>
                  <a:cubicBezTo>
                    <a:pt x="775" y="224"/>
                    <a:pt x="775" y="117"/>
                    <a:pt x="715" y="46"/>
                  </a:cubicBezTo>
                  <a:cubicBezTo>
                    <a:pt x="685" y="16"/>
                    <a:pt x="647" y="1"/>
                    <a:pt x="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6527099" y="4030191"/>
              <a:ext cx="23139" cy="22661"/>
            </a:xfrm>
            <a:custGeom>
              <a:avLst/>
              <a:gdLst/>
              <a:ahLst/>
              <a:cxnLst/>
              <a:rect l="l" t="t" r="r" b="b"/>
              <a:pathLst>
                <a:path w="727" h="712" extrusionOk="0">
                  <a:moveTo>
                    <a:pt x="183" y="1"/>
                  </a:moveTo>
                  <a:cubicBezTo>
                    <a:pt x="140" y="1"/>
                    <a:pt x="96" y="15"/>
                    <a:pt x="60" y="45"/>
                  </a:cubicBezTo>
                  <a:cubicBezTo>
                    <a:pt x="0" y="105"/>
                    <a:pt x="0" y="212"/>
                    <a:pt x="60" y="283"/>
                  </a:cubicBezTo>
                  <a:lnTo>
                    <a:pt x="429" y="664"/>
                  </a:lnTo>
                  <a:cubicBezTo>
                    <a:pt x="466" y="696"/>
                    <a:pt x="505" y="711"/>
                    <a:pt x="543" y="711"/>
                  </a:cubicBezTo>
                  <a:cubicBezTo>
                    <a:pt x="590" y="711"/>
                    <a:pt x="634" y="687"/>
                    <a:pt x="667" y="641"/>
                  </a:cubicBezTo>
                  <a:cubicBezTo>
                    <a:pt x="727" y="569"/>
                    <a:pt x="727" y="486"/>
                    <a:pt x="667" y="426"/>
                  </a:cubicBezTo>
                  <a:lnTo>
                    <a:pt x="298" y="45"/>
                  </a:lnTo>
                  <a:cubicBezTo>
                    <a:pt x="268" y="15"/>
                    <a:pt x="227"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33"/>
          <p:cNvSpPr txBox="1">
            <a:spLocks noGrp="1"/>
          </p:cNvSpPr>
          <p:nvPr>
            <p:ph type="ctrTitle" idx="4294967295"/>
          </p:nvPr>
        </p:nvSpPr>
        <p:spPr>
          <a:xfrm>
            <a:off x="271200" y="228600"/>
            <a:ext cx="8872800" cy="105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solidFill>
                  <a:srgbClr val="467A8F"/>
                </a:solidFill>
              </a:rPr>
              <a:t>Rapid Data Collection</a:t>
            </a:r>
            <a:endParaRPr sz="4800">
              <a:solidFill>
                <a:srgbClr val="467A8F"/>
              </a:solidFill>
            </a:endParaRPr>
          </a:p>
        </p:txBody>
      </p:sp>
      <p:sp>
        <p:nvSpPr>
          <p:cNvPr id="356" name="Google Shape;356;p33"/>
          <p:cNvSpPr/>
          <p:nvPr/>
        </p:nvSpPr>
        <p:spPr>
          <a:xfrm rot="10800000">
            <a:off x="7858200" y="291700"/>
            <a:ext cx="952500" cy="826275"/>
          </a:xfrm>
          <a:custGeom>
            <a:avLst/>
            <a:gdLst/>
            <a:ahLst/>
            <a:cxnLst/>
            <a:rect l="l" t="t" r="r" b="b"/>
            <a:pathLst>
              <a:path w="38100" h="33051" extrusionOk="0">
                <a:moveTo>
                  <a:pt x="0" y="0"/>
                </a:moveTo>
                <a:lnTo>
                  <a:pt x="0" y="33051"/>
                </a:lnTo>
                <a:lnTo>
                  <a:pt x="38100" y="33051"/>
                </a:lnTo>
              </a:path>
            </a:pathLst>
          </a:custGeom>
          <a:noFill/>
          <a:ln w="19050" cap="flat" cmpd="sng">
            <a:solidFill>
              <a:srgbClr val="467A8F"/>
            </a:solidFill>
            <a:prstDash val="solid"/>
            <a:round/>
            <a:headEnd type="none" w="med" len="med"/>
            <a:tailEnd type="none" w="med" len="med"/>
          </a:ln>
        </p:spPr>
        <p:txBody>
          <a:bodyPr/>
          <a:lstStyle/>
          <a:p>
            <a:endParaRPr lang="en-US"/>
          </a:p>
        </p:txBody>
      </p:sp>
      <p:sp>
        <p:nvSpPr>
          <p:cNvPr id="357" name="Google Shape;357;p33"/>
          <p:cNvSpPr/>
          <p:nvPr/>
        </p:nvSpPr>
        <p:spPr>
          <a:xfrm>
            <a:off x="381075" y="3949313"/>
            <a:ext cx="952500" cy="826275"/>
          </a:xfrm>
          <a:custGeom>
            <a:avLst/>
            <a:gdLst/>
            <a:ahLst/>
            <a:cxnLst/>
            <a:rect l="l" t="t" r="r" b="b"/>
            <a:pathLst>
              <a:path w="38100" h="33051" extrusionOk="0">
                <a:moveTo>
                  <a:pt x="0" y="0"/>
                </a:moveTo>
                <a:lnTo>
                  <a:pt x="0" y="33051"/>
                </a:lnTo>
                <a:lnTo>
                  <a:pt x="38100" y="33051"/>
                </a:lnTo>
              </a:path>
            </a:pathLst>
          </a:custGeom>
          <a:noFill/>
          <a:ln w="19050" cap="flat" cmpd="sng">
            <a:solidFill>
              <a:srgbClr val="467A8F"/>
            </a:solidFill>
            <a:prstDash val="solid"/>
            <a:round/>
            <a:headEnd type="none" w="med" len="med"/>
            <a:tailEnd type="none" w="med" len="med"/>
          </a:ln>
        </p:spPr>
        <p:txBody>
          <a:bodyPr/>
          <a:lstStyle/>
          <a:p>
            <a:endParaRPr lang="en-US"/>
          </a:p>
        </p:txBody>
      </p:sp>
      <p:pic>
        <p:nvPicPr>
          <p:cNvPr id="358" name="Google Shape;358;p33"/>
          <p:cNvPicPr preferRelativeResize="0"/>
          <p:nvPr/>
        </p:nvPicPr>
        <p:blipFill>
          <a:blip r:embed="rId5">
            <a:alphaModFix/>
          </a:blip>
          <a:stretch>
            <a:fillRect/>
          </a:stretch>
        </p:blipFill>
        <p:spPr>
          <a:xfrm>
            <a:off x="473075" y="4113338"/>
            <a:ext cx="650650" cy="650650"/>
          </a:xfrm>
          <a:prstGeom prst="rect">
            <a:avLst/>
          </a:prstGeom>
          <a:noFill/>
          <a:ln>
            <a:noFill/>
          </a:ln>
        </p:spPr>
      </p:pic>
      <p:sp>
        <p:nvSpPr>
          <p:cNvPr id="359" name="Google Shape;359;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 sz="1900">
                <a:solidFill>
                  <a:srgbClr val="589AB5"/>
                </a:solidFill>
              </a:rPr>
              <a:t>9</a:t>
            </a:fld>
            <a:endParaRPr sz="1900">
              <a:solidFill>
                <a:srgbClr val="589AB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1000"/>
                                        <p:tgtEl>
                                          <p:spTgt spid="310"/>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313"/>
                                        </p:tgtEl>
                                        <p:attrNameLst>
                                          <p:attrName>style.visibility</p:attrName>
                                        </p:attrNameLst>
                                      </p:cBhvr>
                                      <p:to>
                                        <p:strVal val="visible"/>
                                      </p:to>
                                    </p:set>
                                    <p:anim calcmode="lin" valueType="num">
                                      <p:cBhvr additive="base">
                                        <p:cTn id="10" dur="1000"/>
                                        <p:tgtEl>
                                          <p:spTgt spid="313"/>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314"/>
                                        </p:tgtEl>
                                        <p:attrNameLst>
                                          <p:attrName>style.visibility</p:attrName>
                                        </p:attrNameLst>
                                      </p:cBhvr>
                                      <p:to>
                                        <p:strVal val="visible"/>
                                      </p:to>
                                    </p:set>
                                    <p:anim calcmode="lin" valueType="num">
                                      <p:cBhvr additive="base">
                                        <p:cTn id="13" dur="1000"/>
                                        <p:tgtEl>
                                          <p:spTgt spid="314"/>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319"/>
                                        </p:tgtEl>
                                        <p:attrNameLst>
                                          <p:attrName>style.visibility</p:attrName>
                                        </p:attrNameLst>
                                      </p:cBhvr>
                                      <p:to>
                                        <p:strVal val="visible"/>
                                      </p:to>
                                    </p:set>
                                    <p:anim calcmode="lin" valueType="num">
                                      <p:cBhvr additive="base">
                                        <p:cTn id="16" dur="1000"/>
                                        <p:tgtEl>
                                          <p:spTgt spid="319"/>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309"/>
                                        </p:tgtEl>
                                        <p:attrNameLst>
                                          <p:attrName>style.visibility</p:attrName>
                                        </p:attrNameLst>
                                      </p:cBhvr>
                                      <p:to>
                                        <p:strVal val="visible"/>
                                      </p:to>
                                    </p:set>
                                    <p:anim calcmode="lin" valueType="num">
                                      <p:cBhvr additive="base">
                                        <p:cTn id="19" dur="1000"/>
                                        <p:tgtEl>
                                          <p:spTgt spid="30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0"/>
                                  </p:stCondLst>
                                  <p:childTnLst>
                                    <p:set>
                                      <p:cBhvr>
                                        <p:cTn id="21" dur="1" fill="hold">
                                          <p:stCondLst>
                                            <p:cond delay="0"/>
                                          </p:stCondLst>
                                        </p:cTn>
                                        <p:tgtEl>
                                          <p:spTgt spid="306"/>
                                        </p:tgtEl>
                                        <p:attrNameLst>
                                          <p:attrName>style.visibility</p:attrName>
                                        </p:attrNameLst>
                                      </p:cBhvr>
                                      <p:to>
                                        <p:strVal val="visible"/>
                                      </p:to>
                                    </p:set>
                                    <p:anim calcmode="lin" valueType="num">
                                      <p:cBhvr additive="base">
                                        <p:cTn id="22" dur="1000"/>
                                        <p:tgtEl>
                                          <p:spTgt spid="30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11"/>
                                        </p:tgtEl>
                                        <p:attrNameLst>
                                          <p:attrName>style.visibility</p:attrName>
                                        </p:attrNameLst>
                                      </p:cBhvr>
                                      <p:to>
                                        <p:strVal val="visible"/>
                                      </p:to>
                                    </p:set>
                                    <p:anim calcmode="lin" valueType="num">
                                      <p:cBhvr additive="base">
                                        <p:cTn id="27" dur="1000"/>
                                        <p:tgtEl>
                                          <p:spTgt spid="311"/>
                                        </p:tgtEl>
                                        <p:attrNameLst>
                                          <p:attrName>ppt_x</p:attrName>
                                        </p:attrNameLst>
                                      </p:cBhvr>
                                      <p:tavLst>
                                        <p:tav tm="0">
                                          <p:val>
                                            <p:strVal val="#ppt_x+1"/>
                                          </p:val>
                                        </p:tav>
                                        <p:tav tm="100000">
                                          <p:val>
                                            <p:strVal val="#ppt_x"/>
                                          </p:val>
                                        </p:tav>
                                      </p:tavLst>
                                    </p:anim>
                                  </p:childTnLst>
                                </p:cTn>
                              </p:par>
                              <p:par>
                                <p:cTn id="28" presetID="1" presetClass="exit" presetSubtype="0" fill="hold" nodeType="withEffect">
                                  <p:stCondLst>
                                    <p:cond delay="0"/>
                                  </p:stCondLst>
                                  <p:childTnLst>
                                    <p:set>
                                      <p:cBhvr>
                                        <p:cTn id="29" dur="1" fill="hold">
                                          <p:stCondLst>
                                            <p:cond delay="0"/>
                                          </p:stCondLst>
                                        </p:cTn>
                                        <p:tgtEl>
                                          <p:spTgt spid="306"/>
                                        </p:tgtEl>
                                        <p:attrNameLst>
                                          <p:attrName>style.visibility</p:attrName>
                                        </p:attrNameLst>
                                      </p:cBhvr>
                                      <p:to>
                                        <p:strVal val="hidden"/>
                                      </p:to>
                                    </p:set>
                                  </p:childTnLst>
                                </p:cTn>
                              </p:par>
                              <p:par>
                                <p:cTn id="30" presetID="2" presetClass="entr" presetSubtype="2" fill="hold" nodeType="withEffect">
                                  <p:stCondLst>
                                    <p:cond delay="0"/>
                                  </p:stCondLst>
                                  <p:childTnLst>
                                    <p:set>
                                      <p:cBhvr>
                                        <p:cTn id="31" dur="1" fill="hold">
                                          <p:stCondLst>
                                            <p:cond delay="0"/>
                                          </p:stCondLst>
                                        </p:cTn>
                                        <p:tgtEl>
                                          <p:spTgt spid="315"/>
                                        </p:tgtEl>
                                        <p:attrNameLst>
                                          <p:attrName>style.visibility</p:attrName>
                                        </p:attrNameLst>
                                      </p:cBhvr>
                                      <p:to>
                                        <p:strVal val="visible"/>
                                      </p:to>
                                    </p:set>
                                    <p:anim calcmode="lin" valueType="num">
                                      <p:cBhvr additive="base">
                                        <p:cTn id="32" dur="1000"/>
                                        <p:tgtEl>
                                          <p:spTgt spid="315"/>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0"/>
                                  </p:stCondLst>
                                  <p:childTnLst>
                                    <p:set>
                                      <p:cBhvr>
                                        <p:cTn id="34" dur="1" fill="hold">
                                          <p:stCondLst>
                                            <p:cond delay="0"/>
                                          </p:stCondLst>
                                        </p:cTn>
                                        <p:tgtEl>
                                          <p:spTgt spid="316"/>
                                        </p:tgtEl>
                                        <p:attrNameLst>
                                          <p:attrName>style.visibility</p:attrName>
                                        </p:attrNameLst>
                                      </p:cBhvr>
                                      <p:to>
                                        <p:strVal val="visible"/>
                                      </p:to>
                                    </p:set>
                                    <p:anim calcmode="lin" valueType="num">
                                      <p:cBhvr additive="base">
                                        <p:cTn id="35" dur="1000"/>
                                        <p:tgtEl>
                                          <p:spTgt spid="316"/>
                                        </p:tgtEl>
                                        <p:attrNameLst>
                                          <p:attrName>ppt_x</p:attrName>
                                        </p:attrNameLst>
                                      </p:cBhvr>
                                      <p:tavLst>
                                        <p:tav tm="0">
                                          <p:val>
                                            <p:strVal val="#ppt_x+1"/>
                                          </p:val>
                                        </p:tav>
                                        <p:tav tm="100000">
                                          <p:val>
                                            <p:strVal val="#ppt_x"/>
                                          </p:val>
                                        </p:tav>
                                      </p:tavLst>
                                    </p:anim>
                                  </p:childTnLst>
                                </p:cTn>
                              </p:par>
                              <p:par>
                                <p:cTn id="36" presetID="2" presetClass="entr" presetSubtype="2" fill="hold" nodeType="withEffect">
                                  <p:stCondLst>
                                    <p:cond delay="0"/>
                                  </p:stCondLst>
                                  <p:childTnLst>
                                    <p:set>
                                      <p:cBhvr>
                                        <p:cTn id="37" dur="1" fill="hold">
                                          <p:stCondLst>
                                            <p:cond delay="0"/>
                                          </p:stCondLst>
                                        </p:cTn>
                                        <p:tgtEl>
                                          <p:spTgt spid="350"/>
                                        </p:tgtEl>
                                        <p:attrNameLst>
                                          <p:attrName>style.visibility</p:attrName>
                                        </p:attrNameLst>
                                      </p:cBhvr>
                                      <p:to>
                                        <p:strVal val="visible"/>
                                      </p:to>
                                    </p:set>
                                    <p:anim calcmode="lin" valueType="num">
                                      <p:cBhvr additive="base">
                                        <p:cTn id="38" dur="1000"/>
                                        <p:tgtEl>
                                          <p:spTgt spid="350"/>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0"/>
                                  </p:stCondLst>
                                  <p:childTnLst>
                                    <p:set>
                                      <p:cBhvr>
                                        <p:cTn id="40" dur="1" fill="hold">
                                          <p:stCondLst>
                                            <p:cond delay="0"/>
                                          </p:stCondLst>
                                        </p:cTn>
                                        <p:tgtEl>
                                          <p:spTgt spid="308"/>
                                        </p:tgtEl>
                                        <p:attrNameLst>
                                          <p:attrName>style.visibility</p:attrName>
                                        </p:attrNameLst>
                                      </p:cBhvr>
                                      <p:to>
                                        <p:strVal val="visible"/>
                                      </p:to>
                                    </p:set>
                                    <p:anim calcmode="lin" valueType="num">
                                      <p:cBhvr additive="base">
                                        <p:cTn id="41" dur="1000"/>
                                        <p:tgtEl>
                                          <p:spTgt spid="308"/>
                                        </p:tgtEl>
                                        <p:attrNameLst>
                                          <p:attrName>ppt_x</p:attrName>
                                        </p:attrNameLst>
                                      </p:cBhvr>
                                      <p:tavLst>
                                        <p:tav tm="0">
                                          <p:val>
                                            <p:strVal val="#ppt_x+1"/>
                                          </p:val>
                                        </p:tav>
                                        <p:tav tm="100000">
                                          <p:val>
                                            <p:strVal val="#ppt_x"/>
                                          </p:val>
                                        </p:tav>
                                      </p:tavLst>
                                    </p:anim>
                                  </p:childTnLst>
                                </p:cTn>
                              </p:par>
                              <p:par>
                                <p:cTn id="42" presetID="2" presetClass="entr" presetSubtype="2" fill="hold" nodeType="withEffect">
                                  <p:stCondLst>
                                    <p:cond delay="0"/>
                                  </p:stCondLst>
                                  <p:childTnLst>
                                    <p:set>
                                      <p:cBhvr>
                                        <p:cTn id="43" dur="1" fill="hold">
                                          <p:stCondLst>
                                            <p:cond delay="0"/>
                                          </p:stCondLst>
                                        </p:cTn>
                                        <p:tgtEl>
                                          <p:spTgt spid="305"/>
                                        </p:tgtEl>
                                        <p:attrNameLst>
                                          <p:attrName>style.visibility</p:attrName>
                                        </p:attrNameLst>
                                      </p:cBhvr>
                                      <p:to>
                                        <p:strVal val="visible"/>
                                      </p:to>
                                    </p:set>
                                    <p:anim calcmode="lin" valueType="num">
                                      <p:cBhvr additive="base">
                                        <p:cTn id="44" dur="1000"/>
                                        <p:tgtEl>
                                          <p:spTgt spid="305"/>
                                        </p:tgtEl>
                                        <p:attrNameLst>
                                          <p:attrName>ppt_x</p:attrName>
                                        </p:attrNameLst>
                                      </p:cBhvr>
                                      <p:tavLst>
                                        <p:tav tm="0">
                                          <p:val>
                                            <p:strVal val="#ppt_x+1"/>
                                          </p:val>
                                        </p:tav>
                                        <p:tav tm="100000">
                                          <p:val>
                                            <p:strVal val="#ppt_x"/>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12"/>
                                        </p:tgtEl>
                                        <p:attrNameLst>
                                          <p:attrName>style.visibility</p:attrName>
                                        </p:attrNameLst>
                                      </p:cBhvr>
                                      <p:to>
                                        <p:strVal val="visible"/>
                                      </p:to>
                                    </p:set>
                                    <p:anim calcmode="lin" valueType="num">
                                      <p:cBhvr additive="base">
                                        <p:cTn id="49" dur="1000"/>
                                        <p:tgtEl>
                                          <p:spTgt spid="312"/>
                                        </p:tgtEl>
                                        <p:attrNameLst>
                                          <p:attrName>ppt_x</p:attrName>
                                        </p:attrNameLst>
                                      </p:cBhvr>
                                      <p:tavLst>
                                        <p:tav tm="0">
                                          <p:val>
                                            <p:strVal val="#ppt_x+1"/>
                                          </p:val>
                                        </p:tav>
                                        <p:tav tm="100000">
                                          <p:val>
                                            <p:strVal val="#ppt_x"/>
                                          </p:val>
                                        </p:tav>
                                      </p:tavLst>
                                    </p:anim>
                                  </p:childTnLst>
                                </p:cTn>
                              </p:par>
                              <p:par>
                                <p:cTn id="50" presetID="2" presetClass="entr" presetSubtype="2" fill="hold" nodeType="withEffect">
                                  <p:stCondLst>
                                    <p:cond delay="0"/>
                                  </p:stCondLst>
                                  <p:childTnLst>
                                    <p:set>
                                      <p:cBhvr>
                                        <p:cTn id="51" dur="1" fill="hold">
                                          <p:stCondLst>
                                            <p:cond delay="0"/>
                                          </p:stCondLst>
                                        </p:cTn>
                                        <p:tgtEl>
                                          <p:spTgt spid="317"/>
                                        </p:tgtEl>
                                        <p:attrNameLst>
                                          <p:attrName>style.visibility</p:attrName>
                                        </p:attrNameLst>
                                      </p:cBhvr>
                                      <p:to>
                                        <p:strVal val="visible"/>
                                      </p:to>
                                    </p:set>
                                    <p:anim calcmode="lin" valueType="num">
                                      <p:cBhvr additive="base">
                                        <p:cTn id="52" dur="1000"/>
                                        <p:tgtEl>
                                          <p:spTgt spid="317"/>
                                        </p:tgtEl>
                                        <p:attrNameLst>
                                          <p:attrName>ppt_x</p:attrName>
                                        </p:attrNameLst>
                                      </p:cBhvr>
                                      <p:tavLst>
                                        <p:tav tm="0">
                                          <p:val>
                                            <p:strVal val="#ppt_x+1"/>
                                          </p:val>
                                        </p:tav>
                                        <p:tav tm="100000">
                                          <p:val>
                                            <p:strVal val="#ppt_x"/>
                                          </p:val>
                                        </p:tav>
                                      </p:tavLst>
                                    </p:anim>
                                  </p:childTnLst>
                                </p:cTn>
                              </p:par>
                              <p:par>
                                <p:cTn id="53" presetID="2" presetClass="entr" presetSubtype="2" fill="hold" nodeType="withEffect">
                                  <p:stCondLst>
                                    <p:cond delay="0"/>
                                  </p:stCondLst>
                                  <p:childTnLst>
                                    <p:set>
                                      <p:cBhvr>
                                        <p:cTn id="54" dur="1" fill="hold">
                                          <p:stCondLst>
                                            <p:cond delay="0"/>
                                          </p:stCondLst>
                                        </p:cTn>
                                        <p:tgtEl>
                                          <p:spTgt spid="318"/>
                                        </p:tgtEl>
                                        <p:attrNameLst>
                                          <p:attrName>style.visibility</p:attrName>
                                        </p:attrNameLst>
                                      </p:cBhvr>
                                      <p:to>
                                        <p:strVal val="visible"/>
                                      </p:to>
                                    </p:set>
                                    <p:anim calcmode="lin" valueType="num">
                                      <p:cBhvr additive="base">
                                        <p:cTn id="55" dur="1000"/>
                                        <p:tgtEl>
                                          <p:spTgt spid="318"/>
                                        </p:tgtEl>
                                        <p:attrNameLst>
                                          <p:attrName>ppt_x</p:attrName>
                                        </p:attrNameLst>
                                      </p:cBhvr>
                                      <p:tavLst>
                                        <p:tav tm="0">
                                          <p:val>
                                            <p:strVal val="#ppt_x+1"/>
                                          </p:val>
                                        </p:tav>
                                        <p:tav tm="100000">
                                          <p:val>
                                            <p:strVal val="#ppt_x"/>
                                          </p:val>
                                        </p:tav>
                                      </p:tavLst>
                                    </p:anim>
                                  </p:childTnLst>
                                </p:cTn>
                              </p:par>
                              <p:par>
                                <p:cTn id="56" presetID="2" presetClass="entr" presetSubtype="2" fill="hold" nodeType="withEffect">
                                  <p:stCondLst>
                                    <p:cond delay="0"/>
                                  </p:stCondLst>
                                  <p:childTnLst>
                                    <p:set>
                                      <p:cBhvr>
                                        <p:cTn id="57" dur="1" fill="hold">
                                          <p:stCondLst>
                                            <p:cond delay="0"/>
                                          </p:stCondLst>
                                        </p:cTn>
                                        <p:tgtEl>
                                          <p:spTgt spid="326"/>
                                        </p:tgtEl>
                                        <p:attrNameLst>
                                          <p:attrName>style.visibility</p:attrName>
                                        </p:attrNameLst>
                                      </p:cBhvr>
                                      <p:to>
                                        <p:strVal val="visible"/>
                                      </p:to>
                                    </p:set>
                                    <p:anim calcmode="lin" valueType="num">
                                      <p:cBhvr additive="base">
                                        <p:cTn id="58" dur="1000"/>
                                        <p:tgtEl>
                                          <p:spTgt spid="326"/>
                                        </p:tgtEl>
                                        <p:attrNameLst>
                                          <p:attrName>ppt_x</p:attrName>
                                        </p:attrNameLst>
                                      </p:cBhvr>
                                      <p:tavLst>
                                        <p:tav tm="0">
                                          <p:val>
                                            <p:strVal val="#ppt_x+1"/>
                                          </p:val>
                                        </p:tav>
                                        <p:tav tm="100000">
                                          <p:val>
                                            <p:strVal val="#ppt_x"/>
                                          </p:val>
                                        </p:tav>
                                      </p:tavLst>
                                    </p:anim>
                                  </p:childTnLst>
                                </p:cTn>
                              </p:par>
                              <p:par>
                                <p:cTn id="59" presetID="2" presetClass="entr" presetSubtype="2" fill="hold" nodeType="withEffect">
                                  <p:stCondLst>
                                    <p:cond delay="0"/>
                                  </p:stCondLst>
                                  <p:childTnLst>
                                    <p:set>
                                      <p:cBhvr>
                                        <p:cTn id="60" dur="1" fill="hold">
                                          <p:stCondLst>
                                            <p:cond delay="0"/>
                                          </p:stCondLst>
                                        </p:cTn>
                                        <p:tgtEl>
                                          <p:spTgt spid="307"/>
                                        </p:tgtEl>
                                        <p:attrNameLst>
                                          <p:attrName>style.visibility</p:attrName>
                                        </p:attrNameLst>
                                      </p:cBhvr>
                                      <p:to>
                                        <p:strVal val="visible"/>
                                      </p:to>
                                    </p:set>
                                    <p:anim calcmode="lin" valueType="num">
                                      <p:cBhvr additive="base">
                                        <p:cTn id="61" dur="1000"/>
                                        <p:tgtEl>
                                          <p:spTgt spid="307"/>
                                        </p:tgtEl>
                                        <p:attrNameLst>
                                          <p:attrName>ppt_x</p:attrName>
                                        </p:attrNameLst>
                                      </p:cBhvr>
                                      <p:tavLst>
                                        <p:tav tm="0">
                                          <p:val>
                                            <p:strVal val="#ppt_x+1"/>
                                          </p:val>
                                        </p:tav>
                                        <p:tav tm="100000">
                                          <p:val>
                                            <p:strVal val="#ppt_x"/>
                                          </p:val>
                                        </p:tav>
                                      </p:tavLst>
                                    </p:anim>
                                  </p:childTnLst>
                                </p:cTn>
                              </p:par>
                              <p:par>
                                <p:cTn id="62" presetID="1" presetClass="exit" presetSubtype="0" fill="hold" nodeType="withEffect">
                                  <p:stCondLst>
                                    <p:cond delay="0"/>
                                  </p:stCondLst>
                                  <p:childTnLst>
                                    <p:set>
                                      <p:cBhvr>
                                        <p:cTn id="63" dur="1" fill="hold">
                                          <p:stCondLst>
                                            <p:cond delay="0"/>
                                          </p:stCondLst>
                                        </p:cTn>
                                        <p:tgtEl>
                                          <p:spTgt spid="3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vesment Business Plan by Slidego">
  <a:themeElements>
    <a:clrScheme name="Simple Light">
      <a:dk1>
        <a:srgbClr val="254C6D"/>
      </a:dk1>
      <a:lt1>
        <a:srgbClr val="F3F3F3"/>
      </a:lt1>
      <a:dk2>
        <a:srgbClr val="254C6D"/>
      </a:dk2>
      <a:lt2>
        <a:srgbClr val="EEEEEE"/>
      </a:lt2>
      <a:accent1>
        <a:srgbClr val="254C6D"/>
      </a:accent1>
      <a:accent2>
        <a:srgbClr val="254C6D"/>
      </a:accent2>
      <a:accent3>
        <a:srgbClr val="254C6D"/>
      </a:accent3>
      <a:accent4>
        <a:srgbClr val="254C6D"/>
      </a:accent4>
      <a:accent5>
        <a:srgbClr val="254C6D"/>
      </a:accent5>
      <a:accent6>
        <a:srgbClr val="254C6D"/>
      </a:accent6>
      <a:hlink>
        <a:srgbClr val="254C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624</Words>
  <Application>Microsoft Office PowerPoint</Application>
  <PresentationFormat>On-screen Show (16:9)</PresentationFormat>
  <Paragraphs>82</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Open Sans</vt:lpstr>
      <vt:lpstr>Open Sans Light</vt:lpstr>
      <vt:lpstr>Fira Sans Extra Condensed Medium</vt:lpstr>
      <vt:lpstr>DM Serif Display</vt:lpstr>
      <vt:lpstr>EB Garamond</vt:lpstr>
      <vt:lpstr>Arial</vt:lpstr>
      <vt:lpstr>Invesment Business Plan by Slidego</vt:lpstr>
      <vt:lpstr>PowerPoint Presentation</vt:lpstr>
      <vt:lpstr>PowerPoint Presentation</vt:lpstr>
      <vt:lpstr>Current</vt:lpstr>
      <vt:lpstr>The Need</vt:lpstr>
      <vt:lpstr>Design Requirements</vt:lpstr>
      <vt:lpstr>Imaging Sensors</vt:lpstr>
      <vt:lpstr>Our Solution</vt:lpstr>
      <vt:lpstr>Advanced Sensors</vt:lpstr>
      <vt:lpstr>Thermal Imaging</vt:lpstr>
      <vt:lpstr>Machine Learning</vt:lpstr>
      <vt:lpstr>PowerPoint Presentation</vt:lpstr>
      <vt:lpstr>PowerPoint Presentation</vt:lpstr>
      <vt:lpstr>Failsafe</vt:lpstr>
      <vt:lpstr>Janus Nanoparticles</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Shah, Aarya</cp:lastModifiedBy>
  <cp:revision>3</cp:revision>
  <dcterms:modified xsi:type="dcterms:W3CDTF">2024-10-25T06:27:25Z</dcterms:modified>
</cp:coreProperties>
</file>